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5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6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7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8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9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10.xml" ContentType="application/vnd.openxmlformats-officedocument.presentationml.notesSlide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9"/>
  </p:notesMasterIdLst>
  <p:sldIdLst>
    <p:sldId id="324" r:id="rId2"/>
    <p:sldId id="260" r:id="rId3"/>
    <p:sldId id="261" r:id="rId4"/>
    <p:sldId id="262" r:id="rId5"/>
    <p:sldId id="329" r:id="rId6"/>
    <p:sldId id="263" r:id="rId7"/>
    <p:sldId id="330" r:id="rId8"/>
    <p:sldId id="328" r:id="rId9"/>
    <p:sldId id="264" r:id="rId10"/>
    <p:sldId id="265" r:id="rId11"/>
    <p:sldId id="266" r:id="rId12"/>
    <p:sldId id="267" r:id="rId13"/>
    <p:sldId id="268" r:id="rId14"/>
    <p:sldId id="269" r:id="rId15"/>
    <p:sldId id="271" r:id="rId16"/>
    <p:sldId id="270" r:id="rId17"/>
    <p:sldId id="272" r:id="rId18"/>
    <p:sldId id="256" r:id="rId19"/>
    <p:sldId id="289" r:id="rId20"/>
    <p:sldId id="273" r:id="rId21"/>
    <p:sldId id="274" r:id="rId22"/>
    <p:sldId id="278" r:id="rId23"/>
    <p:sldId id="279" r:id="rId24"/>
    <p:sldId id="276" r:id="rId25"/>
    <p:sldId id="288" r:id="rId26"/>
    <p:sldId id="275" r:id="rId27"/>
    <p:sldId id="280" r:id="rId28"/>
    <p:sldId id="282" r:id="rId29"/>
    <p:sldId id="283" r:id="rId30"/>
    <p:sldId id="257" r:id="rId31"/>
    <p:sldId id="284" r:id="rId32"/>
    <p:sldId id="286" r:id="rId33"/>
    <p:sldId id="285" r:id="rId34"/>
    <p:sldId id="259" r:id="rId35"/>
    <p:sldId id="291" r:id="rId36"/>
    <p:sldId id="294" r:id="rId37"/>
    <p:sldId id="296" r:id="rId38"/>
    <p:sldId id="300" r:id="rId39"/>
    <p:sldId id="292" r:id="rId40"/>
    <p:sldId id="301" r:id="rId41"/>
    <p:sldId id="302" r:id="rId42"/>
    <p:sldId id="297" r:id="rId43"/>
    <p:sldId id="303" r:id="rId44"/>
    <p:sldId id="304" r:id="rId45"/>
    <p:sldId id="305" r:id="rId46"/>
    <p:sldId id="306" r:id="rId47"/>
    <p:sldId id="299" r:id="rId48"/>
    <p:sldId id="293" r:id="rId49"/>
    <p:sldId id="307" r:id="rId50"/>
    <p:sldId id="308" r:id="rId51"/>
    <p:sldId id="310" r:id="rId52"/>
    <p:sldId id="309" r:id="rId53"/>
    <p:sldId id="311" r:id="rId54"/>
    <p:sldId id="312" r:id="rId55"/>
    <p:sldId id="313" r:id="rId56"/>
    <p:sldId id="314" r:id="rId57"/>
    <p:sldId id="315" r:id="rId58"/>
    <p:sldId id="316" r:id="rId59"/>
    <p:sldId id="317" r:id="rId60"/>
    <p:sldId id="318" r:id="rId61"/>
    <p:sldId id="320" r:id="rId62"/>
    <p:sldId id="321" r:id="rId63"/>
    <p:sldId id="322" r:id="rId64"/>
    <p:sldId id="323" r:id="rId65"/>
    <p:sldId id="325" r:id="rId66"/>
    <p:sldId id="327" r:id="rId67"/>
    <p:sldId id="290" r:id="rId6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D62181C-CCE8-2D47-A305-BB39EF7FFCBE}" v="2037" dt="2019-01-22T00:32:18.30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960"/>
    <p:restoredTop sz="92653"/>
  </p:normalViewPr>
  <p:slideViewPr>
    <p:cSldViewPr>
      <p:cViewPr varScale="1">
        <p:scale>
          <a:sx n="68" d="100"/>
          <a:sy n="68" d="100"/>
        </p:scale>
        <p:origin x="822" y="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47" d="100"/>
          <a:sy n="47" d="100"/>
        </p:scale>
        <p:origin x="2208" y="21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microsoft.com/office/2016/11/relationships/changesInfo" Target="changesInfos/changesInfo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75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fjghod Goh" userId="17a83449cc180f75" providerId="LiveId" clId="{DD62181C-CCE8-2D47-A305-BB39EF7FFCBE}"/>
    <pc:docChg chg="undo custSel mod addSld delSld modSld sldOrd">
      <pc:chgData name="bfjghod Goh" userId="17a83449cc180f75" providerId="LiveId" clId="{DD62181C-CCE8-2D47-A305-BB39EF7FFCBE}" dt="2019-01-22T02:16:24.608" v="9256" actId="5793"/>
      <pc:docMkLst>
        <pc:docMk/>
      </pc:docMkLst>
      <pc:sldChg chg="addSp modSp add del modAnim">
        <pc:chgData name="bfjghod Goh" userId="17a83449cc180f75" providerId="LiveId" clId="{DD62181C-CCE8-2D47-A305-BB39EF7FFCBE}" dt="2019-01-20T07:06:53.307" v="4554" actId="2696"/>
        <pc:sldMkLst>
          <pc:docMk/>
          <pc:sldMk cId="668557067" sldId="256"/>
        </pc:sldMkLst>
        <pc:spChg chg="add mod">
          <ac:chgData name="bfjghod Goh" userId="17a83449cc180f75" providerId="LiveId" clId="{DD62181C-CCE8-2D47-A305-BB39EF7FFCBE}" dt="2019-01-20T07:01:03.323" v="4329" actId="20577"/>
          <ac:spMkLst>
            <pc:docMk/>
            <pc:sldMk cId="668557067" sldId="256"/>
            <ac:spMk id="2" creationId="{0D7894C2-02F5-F44F-AAB7-E4254DAD26CB}"/>
          </ac:spMkLst>
        </pc:spChg>
        <pc:spChg chg="mod">
          <ac:chgData name="bfjghod Goh" userId="17a83449cc180f75" providerId="LiveId" clId="{DD62181C-CCE8-2D47-A305-BB39EF7FFCBE}" dt="2019-01-20T06:57:49.505" v="4113" actId="20577"/>
          <ac:spMkLst>
            <pc:docMk/>
            <pc:sldMk cId="668557067" sldId="256"/>
            <ac:spMk id="6" creationId="{00000000-0000-0000-0000-000000000000}"/>
          </ac:spMkLst>
        </pc:spChg>
      </pc:sldChg>
      <pc:sldChg chg="modSp">
        <pc:chgData name="bfjghod Goh" userId="17a83449cc180f75" providerId="LiveId" clId="{DD62181C-CCE8-2D47-A305-BB39EF7FFCBE}" dt="2019-01-20T07:44:52.767" v="6271" actId="20577"/>
        <pc:sldMkLst>
          <pc:docMk/>
          <pc:sldMk cId="1793488407" sldId="257"/>
        </pc:sldMkLst>
        <pc:spChg chg="mod">
          <ac:chgData name="bfjghod Goh" userId="17a83449cc180f75" providerId="LiveId" clId="{DD62181C-CCE8-2D47-A305-BB39EF7FFCBE}" dt="2019-01-20T07:44:52.767" v="6271" actId="20577"/>
          <ac:spMkLst>
            <pc:docMk/>
            <pc:sldMk cId="1793488407" sldId="257"/>
            <ac:spMk id="6" creationId="{00000000-0000-0000-0000-000000000000}"/>
          </ac:spMkLst>
        </pc:spChg>
      </pc:sldChg>
      <pc:sldChg chg="modSp">
        <pc:chgData name="bfjghod Goh" userId="17a83449cc180f75" providerId="LiveId" clId="{DD62181C-CCE8-2D47-A305-BB39EF7FFCBE}" dt="2019-01-20T07:59:45.998" v="6530" actId="20577"/>
        <pc:sldMkLst>
          <pc:docMk/>
          <pc:sldMk cId="400513016" sldId="259"/>
        </pc:sldMkLst>
        <pc:spChg chg="mod">
          <ac:chgData name="bfjghod Goh" userId="17a83449cc180f75" providerId="LiveId" clId="{DD62181C-CCE8-2D47-A305-BB39EF7FFCBE}" dt="2019-01-20T07:59:45.998" v="6530" actId="20577"/>
          <ac:spMkLst>
            <pc:docMk/>
            <pc:sldMk cId="400513016" sldId="259"/>
            <ac:spMk id="6" creationId="{00000000-0000-0000-0000-000000000000}"/>
          </ac:spMkLst>
        </pc:spChg>
      </pc:sldChg>
      <pc:sldChg chg="addSp modSp add mod ord setBg">
        <pc:chgData name="bfjghod Goh" userId="17a83449cc180f75" providerId="LiveId" clId="{DD62181C-CCE8-2D47-A305-BB39EF7FFCBE}" dt="2019-01-20T05:59:54.015" v="303" actId="26606"/>
        <pc:sldMkLst>
          <pc:docMk/>
          <pc:sldMk cId="4082946094" sldId="260"/>
        </pc:sldMkLst>
        <pc:spChg chg="mod">
          <ac:chgData name="bfjghod Goh" userId="17a83449cc180f75" providerId="LiveId" clId="{DD62181C-CCE8-2D47-A305-BB39EF7FFCBE}" dt="2019-01-20T05:59:54.015" v="303" actId="26606"/>
          <ac:spMkLst>
            <pc:docMk/>
            <pc:sldMk cId="4082946094" sldId="260"/>
            <ac:spMk id="2" creationId="{6326212F-D92E-E644-B5B3-E4EF8B2202F5}"/>
          </ac:spMkLst>
        </pc:spChg>
        <pc:spChg chg="mod ord">
          <ac:chgData name="bfjghod Goh" userId="17a83449cc180f75" providerId="LiveId" clId="{DD62181C-CCE8-2D47-A305-BB39EF7FFCBE}" dt="2019-01-20T05:59:54.015" v="303" actId="26606"/>
          <ac:spMkLst>
            <pc:docMk/>
            <pc:sldMk cId="4082946094" sldId="260"/>
            <ac:spMk id="3" creationId="{6A262BA9-E154-2C49-872C-BEC3AE259879}"/>
          </ac:spMkLst>
        </pc:spChg>
        <pc:spChg chg="add">
          <ac:chgData name="bfjghod Goh" userId="17a83449cc180f75" providerId="LiveId" clId="{DD62181C-CCE8-2D47-A305-BB39EF7FFCBE}" dt="2019-01-20T05:59:54.015" v="303" actId="26606"/>
          <ac:spMkLst>
            <pc:docMk/>
            <pc:sldMk cId="4082946094" sldId="260"/>
            <ac:spMk id="9" creationId="{C607803A-4E99-444E-94F7-8785CDDF5849}"/>
          </ac:spMkLst>
        </pc:spChg>
        <pc:spChg chg="add">
          <ac:chgData name="bfjghod Goh" userId="17a83449cc180f75" providerId="LiveId" clId="{DD62181C-CCE8-2D47-A305-BB39EF7FFCBE}" dt="2019-01-20T05:59:54.015" v="303" actId="26606"/>
          <ac:spMkLst>
            <pc:docMk/>
            <pc:sldMk cId="4082946094" sldId="260"/>
            <ac:spMk id="11" creationId="{2989BE6A-C309-418E-8ADD-1616A980570D}"/>
          </ac:spMkLst>
        </pc:spChg>
        <pc:picChg chg="add mod">
          <ac:chgData name="bfjghod Goh" userId="17a83449cc180f75" providerId="LiveId" clId="{DD62181C-CCE8-2D47-A305-BB39EF7FFCBE}" dt="2019-01-20T05:59:54.015" v="303" actId="26606"/>
          <ac:picMkLst>
            <pc:docMk/>
            <pc:sldMk cId="4082946094" sldId="260"/>
            <ac:picMk id="4" creationId="{E30B4BB4-CD29-914F-A3C9-4FECFF1313BB}"/>
          </ac:picMkLst>
        </pc:picChg>
      </pc:sldChg>
      <pc:sldChg chg="addSp delSp modSp add mod setBg">
        <pc:chgData name="bfjghod Goh" userId="17a83449cc180f75" providerId="LiveId" clId="{DD62181C-CCE8-2D47-A305-BB39EF7FFCBE}" dt="2019-01-20T06:11:34.008" v="1058" actId="26606"/>
        <pc:sldMkLst>
          <pc:docMk/>
          <pc:sldMk cId="1479257114" sldId="261"/>
        </pc:sldMkLst>
        <pc:spChg chg="mod">
          <ac:chgData name="bfjghod Goh" userId="17a83449cc180f75" providerId="LiveId" clId="{DD62181C-CCE8-2D47-A305-BB39EF7FFCBE}" dt="2019-01-20T06:11:34.008" v="1058" actId="26606"/>
          <ac:spMkLst>
            <pc:docMk/>
            <pc:sldMk cId="1479257114" sldId="261"/>
            <ac:spMk id="2" creationId="{D1DE5975-452A-B24A-96FF-46F4EE056160}"/>
          </ac:spMkLst>
        </pc:spChg>
        <pc:spChg chg="del mod">
          <ac:chgData name="bfjghod Goh" userId="17a83449cc180f75" providerId="LiveId" clId="{DD62181C-CCE8-2D47-A305-BB39EF7FFCBE}" dt="2019-01-20T06:11:34.008" v="1058" actId="26606"/>
          <ac:spMkLst>
            <pc:docMk/>
            <pc:sldMk cId="1479257114" sldId="261"/>
            <ac:spMk id="3" creationId="{39DEB950-875D-7142-8732-2549F0436F65}"/>
          </ac:spMkLst>
        </pc:spChg>
        <pc:graphicFrameChg chg="add">
          <ac:chgData name="bfjghod Goh" userId="17a83449cc180f75" providerId="LiveId" clId="{DD62181C-CCE8-2D47-A305-BB39EF7FFCBE}" dt="2019-01-20T06:11:34.008" v="1058" actId="26606"/>
          <ac:graphicFrameMkLst>
            <pc:docMk/>
            <pc:sldMk cId="1479257114" sldId="261"/>
            <ac:graphicFrameMk id="5" creationId="{B1459FF3-ABFB-411E-9E3A-98B1517897C4}"/>
          </ac:graphicFrameMkLst>
        </pc:graphicFrameChg>
      </pc:sldChg>
      <pc:sldChg chg="addSp delSp modSp add mod setBg">
        <pc:chgData name="bfjghod Goh" userId="17a83449cc180f75" providerId="LiveId" clId="{DD62181C-CCE8-2D47-A305-BB39EF7FFCBE}" dt="2019-01-20T07:02:21.998" v="4357" actId="20577"/>
        <pc:sldMkLst>
          <pc:docMk/>
          <pc:sldMk cId="1171827748" sldId="262"/>
        </pc:sldMkLst>
        <pc:spChg chg="mod">
          <ac:chgData name="bfjghod Goh" userId="17a83449cc180f75" providerId="LiveId" clId="{DD62181C-CCE8-2D47-A305-BB39EF7FFCBE}" dt="2019-01-20T06:14:07.840" v="1063" actId="26606"/>
          <ac:spMkLst>
            <pc:docMk/>
            <pc:sldMk cId="1171827748" sldId="262"/>
            <ac:spMk id="2" creationId="{DE09626A-E6E1-174F-B3F6-ECE25958675D}"/>
          </ac:spMkLst>
        </pc:spChg>
        <pc:spChg chg="add del mod">
          <ac:chgData name="bfjghod Goh" userId="17a83449cc180f75" providerId="LiveId" clId="{DD62181C-CCE8-2D47-A305-BB39EF7FFCBE}" dt="2019-01-20T06:14:07.840" v="1063" actId="26606"/>
          <ac:spMkLst>
            <pc:docMk/>
            <pc:sldMk cId="1171827748" sldId="262"/>
            <ac:spMk id="3" creationId="{F142C24E-258B-1E43-97A2-0DC620386356}"/>
          </ac:spMkLst>
        </pc:spChg>
        <pc:graphicFrameChg chg="add del">
          <ac:chgData name="bfjghod Goh" userId="17a83449cc180f75" providerId="LiveId" clId="{DD62181C-CCE8-2D47-A305-BB39EF7FFCBE}" dt="2019-01-20T06:14:03.973" v="1060" actId="26606"/>
          <ac:graphicFrameMkLst>
            <pc:docMk/>
            <pc:sldMk cId="1171827748" sldId="262"/>
            <ac:graphicFrameMk id="5" creationId="{BB4BBD0D-37E6-45E2-9DCB-BFA11B8EF0F4}"/>
          </ac:graphicFrameMkLst>
        </pc:graphicFrameChg>
        <pc:graphicFrameChg chg="add del">
          <ac:chgData name="bfjghod Goh" userId="17a83449cc180f75" providerId="LiveId" clId="{DD62181C-CCE8-2D47-A305-BB39EF7FFCBE}" dt="2019-01-20T06:14:07.810" v="1062" actId="26606"/>
          <ac:graphicFrameMkLst>
            <pc:docMk/>
            <pc:sldMk cId="1171827748" sldId="262"/>
            <ac:graphicFrameMk id="7" creationId="{91C290AF-C835-446E-90AE-42113C1FD38F}"/>
          </ac:graphicFrameMkLst>
        </pc:graphicFrameChg>
        <pc:graphicFrameChg chg="add mod">
          <ac:chgData name="bfjghod Goh" userId="17a83449cc180f75" providerId="LiveId" clId="{DD62181C-CCE8-2D47-A305-BB39EF7FFCBE}" dt="2019-01-20T07:02:21.998" v="4357" actId="20577"/>
          <ac:graphicFrameMkLst>
            <pc:docMk/>
            <pc:sldMk cId="1171827748" sldId="262"/>
            <ac:graphicFrameMk id="9" creationId="{BB4BBD0D-37E6-45E2-9DCB-BFA11B8EF0F4}"/>
          </ac:graphicFrameMkLst>
        </pc:graphicFrameChg>
      </pc:sldChg>
      <pc:sldChg chg="addSp delSp modSp add mod setBg setClrOvrMap">
        <pc:chgData name="bfjghod Goh" userId="17a83449cc180f75" providerId="LiveId" clId="{DD62181C-CCE8-2D47-A305-BB39EF7FFCBE}" dt="2019-01-20T06:19:50.517" v="1581" actId="26606"/>
        <pc:sldMkLst>
          <pc:docMk/>
          <pc:sldMk cId="3196771758" sldId="263"/>
        </pc:sldMkLst>
        <pc:spChg chg="mod">
          <ac:chgData name="bfjghod Goh" userId="17a83449cc180f75" providerId="LiveId" clId="{DD62181C-CCE8-2D47-A305-BB39EF7FFCBE}" dt="2019-01-20T06:19:50.517" v="1581" actId="26606"/>
          <ac:spMkLst>
            <pc:docMk/>
            <pc:sldMk cId="3196771758" sldId="263"/>
            <ac:spMk id="2" creationId="{9CC5AB7C-2979-B64B-900A-43D398C5F456}"/>
          </ac:spMkLst>
        </pc:spChg>
        <pc:spChg chg="add del mod">
          <ac:chgData name="bfjghod Goh" userId="17a83449cc180f75" providerId="LiveId" clId="{DD62181C-CCE8-2D47-A305-BB39EF7FFCBE}" dt="2019-01-20T06:19:50.517" v="1581" actId="26606"/>
          <ac:spMkLst>
            <pc:docMk/>
            <pc:sldMk cId="3196771758" sldId="263"/>
            <ac:spMk id="3" creationId="{E8A6D9A9-BA15-CA45-B969-1D7FC70E28C0}"/>
          </ac:spMkLst>
        </pc:spChg>
        <pc:spChg chg="add del">
          <ac:chgData name="bfjghod Goh" userId="17a83449cc180f75" providerId="LiveId" clId="{DD62181C-CCE8-2D47-A305-BB39EF7FFCBE}" dt="2019-01-20T06:19:46.931" v="1578" actId="26606"/>
          <ac:spMkLst>
            <pc:docMk/>
            <pc:sldMk cId="3196771758" sldId="263"/>
            <ac:spMk id="10" creationId="{DB66F6E8-4D4A-4907-940A-774703A2D0FE}"/>
          </ac:spMkLst>
        </pc:spChg>
        <pc:spChg chg="add del">
          <ac:chgData name="bfjghod Goh" userId="17a83449cc180f75" providerId="LiveId" clId="{DD62181C-CCE8-2D47-A305-BB39EF7FFCBE}" dt="2019-01-20T06:19:46.931" v="1578" actId="26606"/>
          <ac:spMkLst>
            <pc:docMk/>
            <pc:sldMk cId="3196771758" sldId="263"/>
            <ac:spMk id="12" creationId="{8F1F5A56-E82B-4FD5-9025-B72896FFBB6D}"/>
          </ac:spMkLst>
        </pc:spChg>
        <pc:graphicFrameChg chg="add del">
          <ac:chgData name="bfjghod Goh" userId="17a83449cc180f75" providerId="LiveId" clId="{DD62181C-CCE8-2D47-A305-BB39EF7FFCBE}" dt="2019-01-20T06:19:46.931" v="1578" actId="26606"/>
          <ac:graphicFrameMkLst>
            <pc:docMk/>
            <pc:sldMk cId="3196771758" sldId="263"/>
            <ac:graphicFrameMk id="5" creationId="{92C3B606-9D53-42D9-BE01-85713B1EB747}"/>
          </ac:graphicFrameMkLst>
        </pc:graphicFrameChg>
        <pc:graphicFrameChg chg="add del">
          <ac:chgData name="bfjghod Goh" userId="17a83449cc180f75" providerId="LiveId" clId="{DD62181C-CCE8-2D47-A305-BB39EF7FFCBE}" dt="2019-01-20T06:19:50.490" v="1580" actId="26606"/>
          <ac:graphicFrameMkLst>
            <pc:docMk/>
            <pc:sldMk cId="3196771758" sldId="263"/>
            <ac:graphicFrameMk id="14" creationId="{DA442FC3-A25D-4225-86C2-4246B7595576}"/>
          </ac:graphicFrameMkLst>
        </pc:graphicFrameChg>
        <pc:graphicFrameChg chg="add">
          <ac:chgData name="bfjghod Goh" userId="17a83449cc180f75" providerId="LiveId" clId="{DD62181C-CCE8-2D47-A305-BB39EF7FFCBE}" dt="2019-01-20T06:19:50.517" v="1581" actId="26606"/>
          <ac:graphicFrameMkLst>
            <pc:docMk/>
            <pc:sldMk cId="3196771758" sldId="263"/>
            <ac:graphicFrameMk id="16" creationId="{DF88A105-E7AA-4BA8-A057-F2B6323D8198}"/>
          </ac:graphicFrameMkLst>
        </pc:graphicFrameChg>
      </pc:sldChg>
      <pc:sldChg chg="addSp delSp modSp add mod setBg">
        <pc:chgData name="bfjghod Goh" userId="17a83449cc180f75" providerId="LiveId" clId="{DD62181C-CCE8-2D47-A305-BB39EF7FFCBE}" dt="2019-01-20T06:23:46.267" v="2011" actId="26606"/>
        <pc:sldMkLst>
          <pc:docMk/>
          <pc:sldMk cId="1800698681" sldId="264"/>
        </pc:sldMkLst>
        <pc:spChg chg="mod">
          <ac:chgData name="bfjghod Goh" userId="17a83449cc180f75" providerId="LiveId" clId="{DD62181C-CCE8-2D47-A305-BB39EF7FFCBE}" dt="2019-01-20T06:23:22.328" v="2009" actId="26606"/>
          <ac:spMkLst>
            <pc:docMk/>
            <pc:sldMk cId="1800698681" sldId="264"/>
            <ac:spMk id="2" creationId="{122D3730-EE7D-0745-B31A-D2B6652006D0}"/>
          </ac:spMkLst>
        </pc:spChg>
        <pc:spChg chg="add del mod">
          <ac:chgData name="bfjghod Goh" userId="17a83449cc180f75" providerId="LiveId" clId="{DD62181C-CCE8-2D47-A305-BB39EF7FFCBE}" dt="2019-01-20T06:23:22.328" v="2009" actId="26606"/>
          <ac:spMkLst>
            <pc:docMk/>
            <pc:sldMk cId="1800698681" sldId="264"/>
            <ac:spMk id="3" creationId="{CEF7F820-6E38-9C46-A0EA-AE7A8DC250F6}"/>
          </ac:spMkLst>
        </pc:spChg>
        <pc:spChg chg="add del">
          <ac:chgData name="bfjghod Goh" userId="17a83449cc180f75" providerId="LiveId" clId="{DD62181C-CCE8-2D47-A305-BB39EF7FFCBE}" dt="2019-01-20T06:23:22.286" v="2008" actId="26606"/>
          <ac:spMkLst>
            <pc:docMk/>
            <pc:sldMk cId="1800698681" sldId="264"/>
            <ac:spMk id="8" creationId="{8D70B121-56F4-4848-B38B-182089D909FA}"/>
          </ac:spMkLst>
        </pc:spChg>
        <pc:spChg chg="add del">
          <ac:chgData name="bfjghod Goh" userId="17a83449cc180f75" providerId="LiveId" clId="{DD62181C-CCE8-2D47-A305-BB39EF7FFCBE}" dt="2019-01-20T06:23:17.997" v="2004" actId="26606"/>
          <ac:spMkLst>
            <pc:docMk/>
            <pc:sldMk cId="1800698681" sldId="264"/>
            <ac:spMk id="10" creationId="{42285737-90EE-47DC-AC80-8AE156B11969}"/>
          </ac:spMkLst>
        </pc:spChg>
        <pc:spChg chg="add del">
          <ac:chgData name="bfjghod Goh" userId="17a83449cc180f75" providerId="LiveId" clId="{DD62181C-CCE8-2D47-A305-BB39EF7FFCBE}" dt="2019-01-20T06:23:21.034" v="2006" actId="26606"/>
          <ac:spMkLst>
            <pc:docMk/>
            <pc:sldMk cId="1800698681" sldId="264"/>
            <ac:spMk id="20" creationId="{A5711A0E-A428-4ED1-96CB-33D69FD842E4}"/>
          </ac:spMkLst>
        </pc:spChg>
        <pc:spChg chg="add del">
          <ac:chgData name="bfjghod Goh" userId="17a83449cc180f75" providerId="LiveId" clId="{DD62181C-CCE8-2D47-A305-BB39EF7FFCBE}" dt="2019-01-20T06:23:22.286" v="2008" actId="26606"/>
          <ac:spMkLst>
            <pc:docMk/>
            <pc:sldMk cId="1800698681" sldId="264"/>
            <ac:spMk id="24" creationId="{CEF7F820-6E38-9C46-A0EA-AE7A8DC250F6}"/>
          </ac:spMkLst>
        </pc:spChg>
        <pc:grpChg chg="add del">
          <ac:chgData name="bfjghod Goh" userId="17a83449cc180f75" providerId="LiveId" clId="{DD62181C-CCE8-2D47-A305-BB39EF7FFCBE}" dt="2019-01-20T06:23:17.997" v="2004" actId="26606"/>
          <ac:grpSpMkLst>
            <pc:docMk/>
            <pc:sldMk cId="1800698681" sldId="264"/>
            <ac:grpSpMk id="12" creationId="{B57BDC17-F1B3-455F-BBF1-680AA1F25C06}"/>
          </ac:grpSpMkLst>
        </pc:grpChg>
        <pc:graphicFrameChg chg="add del">
          <ac:chgData name="bfjghod Goh" userId="17a83449cc180f75" providerId="LiveId" clId="{DD62181C-CCE8-2D47-A305-BB39EF7FFCBE}" dt="2019-01-20T06:23:17.997" v="2004" actId="26606"/>
          <ac:graphicFrameMkLst>
            <pc:docMk/>
            <pc:sldMk cId="1800698681" sldId="264"/>
            <ac:graphicFrameMk id="5" creationId="{F878985C-80B6-4E24-AB59-6D497AD1BB1B}"/>
          </ac:graphicFrameMkLst>
        </pc:graphicFrameChg>
        <pc:graphicFrameChg chg="add del">
          <ac:chgData name="bfjghod Goh" userId="17a83449cc180f75" providerId="LiveId" clId="{DD62181C-CCE8-2D47-A305-BB39EF7FFCBE}" dt="2019-01-20T06:23:21.034" v="2006" actId="26606"/>
          <ac:graphicFrameMkLst>
            <pc:docMk/>
            <pc:sldMk cId="1800698681" sldId="264"/>
            <ac:graphicFrameMk id="21" creationId="{7B551A25-9C0C-42E3-A833-959BAC8D61B4}"/>
          </ac:graphicFrameMkLst>
        </pc:graphicFrameChg>
        <pc:graphicFrameChg chg="add mod modGraphic">
          <ac:chgData name="bfjghod Goh" userId="17a83449cc180f75" providerId="LiveId" clId="{DD62181C-CCE8-2D47-A305-BB39EF7FFCBE}" dt="2019-01-20T06:23:46.267" v="2011" actId="26606"/>
          <ac:graphicFrameMkLst>
            <pc:docMk/>
            <pc:sldMk cId="1800698681" sldId="264"/>
            <ac:graphicFrameMk id="26" creationId="{7A02B525-1365-496A-BD30-7BFF1EC087E5}"/>
          </ac:graphicFrameMkLst>
        </pc:graphicFrameChg>
        <pc:cxnChg chg="add del">
          <ac:chgData name="bfjghod Goh" userId="17a83449cc180f75" providerId="LiveId" clId="{DD62181C-CCE8-2D47-A305-BB39EF7FFCBE}" dt="2019-01-20T06:23:22.286" v="2008" actId="26606"/>
          <ac:cxnSpMkLst>
            <pc:docMk/>
            <pc:sldMk cId="1800698681" sldId="264"/>
            <ac:cxnSpMk id="23" creationId="{2D72A2C9-F3CA-4216-8BAD-FA4C970C3C4E}"/>
          </ac:cxnSpMkLst>
        </pc:cxnChg>
      </pc:sldChg>
      <pc:sldChg chg="addSp delSp modSp add mod setBg">
        <pc:chgData name="bfjghod Goh" userId="17a83449cc180f75" providerId="LiveId" clId="{DD62181C-CCE8-2D47-A305-BB39EF7FFCBE}" dt="2019-01-20T06:25:20.189" v="2056" actId="26606"/>
        <pc:sldMkLst>
          <pc:docMk/>
          <pc:sldMk cId="3455139279" sldId="265"/>
        </pc:sldMkLst>
        <pc:spChg chg="mod">
          <ac:chgData name="bfjghod Goh" userId="17a83449cc180f75" providerId="LiveId" clId="{DD62181C-CCE8-2D47-A305-BB39EF7FFCBE}" dt="2019-01-20T06:25:20.189" v="2056" actId="26606"/>
          <ac:spMkLst>
            <pc:docMk/>
            <pc:sldMk cId="3455139279" sldId="265"/>
            <ac:spMk id="2" creationId="{C70F3DD8-8D9F-7145-B338-8DBCC2F5A504}"/>
          </ac:spMkLst>
        </pc:spChg>
        <pc:spChg chg="del">
          <ac:chgData name="bfjghod Goh" userId="17a83449cc180f75" providerId="LiveId" clId="{DD62181C-CCE8-2D47-A305-BB39EF7FFCBE}" dt="2019-01-20T06:25:11.844" v="2053"/>
          <ac:spMkLst>
            <pc:docMk/>
            <pc:sldMk cId="3455139279" sldId="265"/>
            <ac:spMk id="3" creationId="{EC24AD71-8522-AC47-957E-0F36F49F4518}"/>
          </ac:spMkLst>
        </pc:spChg>
        <pc:spChg chg="add del">
          <ac:chgData name="bfjghod Goh" userId="17a83449cc180f75" providerId="LiveId" clId="{DD62181C-CCE8-2D47-A305-BB39EF7FFCBE}" dt="2019-01-20T06:25:20.183" v="2055" actId="26606"/>
          <ac:spMkLst>
            <pc:docMk/>
            <pc:sldMk cId="3455139279" sldId="265"/>
            <ac:spMk id="9" creationId="{A4AC5506-6312-4701-8D3C-40187889A947}"/>
          </ac:spMkLst>
        </pc:spChg>
        <pc:spChg chg="add">
          <ac:chgData name="bfjghod Goh" userId="17a83449cc180f75" providerId="LiveId" clId="{DD62181C-CCE8-2D47-A305-BB39EF7FFCBE}" dt="2019-01-20T06:25:20.189" v="2056" actId="26606"/>
          <ac:spMkLst>
            <pc:docMk/>
            <pc:sldMk cId="3455139279" sldId="265"/>
            <ac:spMk id="12" creationId="{823AC064-BC96-4F32-8AE1-B2FD38754823}"/>
          </ac:spMkLst>
        </pc:spChg>
        <pc:picChg chg="add mod">
          <ac:chgData name="bfjghod Goh" userId="17a83449cc180f75" providerId="LiveId" clId="{DD62181C-CCE8-2D47-A305-BB39EF7FFCBE}" dt="2019-01-20T06:25:20.189" v="2056" actId="26606"/>
          <ac:picMkLst>
            <pc:docMk/>
            <pc:sldMk cId="3455139279" sldId="265"/>
            <ac:picMk id="4" creationId="{542EE93B-2DEC-6C40-8326-40F496E5625B}"/>
          </ac:picMkLst>
        </pc:picChg>
        <pc:cxnChg chg="add">
          <ac:chgData name="bfjghod Goh" userId="17a83449cc180f75" providerId="LiveId" clId="{DD62181C-CCE8-2D47-A305-BB39EF7FFCBE}" dt="2019-01-20T06:25:20.189" v="2056" actId="26606"/>
          <ac:cxnSpMkLst>
            <pc:docMk/>
            <pc:sldMk cId="3455139279" sldId="265"/>
            <ac:cxnSpMk id="11" creationId="{7E7C77BC-7138-40B1-A15B-20F57A494629}"/>
          </ac:cxnSpMkLst>
        </pc:cxnChg>
      </pc:sldChg>
      <pc:sldChg chg="addSp delSp modSp add mod setBg setClrOvrMap">
        <pc:chgData name="bfjghod Goh" userId="17a83449cc180f75" providerId="LiveId" clId="{DD62181C-CCE8-2D47-A305-BB39EF7FFCBE}" dt="2019-01-20T06:35:29.227" v="2664" actId="26606"/>
        <pc:sldMkLst>
          <pc:docMk/>
          <pc:sldMk cId="224516052" sldId="266"/>
        </pc:sldMkLst>
        <pc:spChg chg="mod">
          <ac:chgData name="bfjghod Goh" userId="17a83449cc180f75" providerId="LiveId" clId="{DD62181C-CCE8-2D47-A305-BB39EF7FFCBE}" dt="2019-01-20T06:35:29.227" v="2664" actId="26606"/>
          <ac:spMkLst>
            <pc:docMk/>
            <pc:sldMk cId="224516052" sldId="266"/>
            <ac:spMk id="2" creationId="{F3B6D108-5C7A-3440-AF05-BD478E6B1D2C}"/>
          </ac:spMkLst>
        </pc:spChg>
        <pc:spChg chg="mod">
          <ac:chgData name="bfjghod Goh" userId="17a83449cc180f75" providerId="LiveId" clId="{DD62181C-CCE8-2D47-A305-BB39EF7FFCBE}" dt="2019-01-20T06:35:29.227" v="2664" actId="26606"/>
          <ac:spMkLst>
            <pc:docMk/>
            <pc:sldMk cId="224516052" sldId="266"/>
            <ac:spMk id="3" creationId="{2A118D98-58C7-B34F-89A8-73D11C8C1BDA}"/>
          </ac:spMkLst>
        </pc:spChg>
        <pc:spChg chg="add del mod">
          <ac:chgData name="bfjghod Goh" userId="17a83449cc180f75" providerId="LiveId" clId="{DD62181C-CCE8-2D47-A305-BB39EF7FFCBE}" dt="2019-01-20T06:35:22.172" v="2663"/>
          <ac:spMkLst>
            <pc:docMk/>
            <pc:sldMk cId="224516052" sldId="266"/>
            <ac:spMk id="4" creationId="{E19CAA40-68A5-024A-ADF1-E1E5745E1655}"/>
          </ac:spMkLst>
        </pc:spChg>
        <pc:spChg chg="add del">
          <ac:chgData name="bfjghod Goh" userId="17a83449cc180f75" providerId="LiveId" clId="{DD62181C-CCE8-2D47-A305-BB39EF7FFCBE}" dt="2019-01-20T06:33:42.151" v="2598" actId="26606"/>
          <ac:spMkLst>
            <pc:docMk/>
            <pc:sldMk cId="224516052" sldId="266"/>
            <ac:spMk id="8" creationId="{8D70B121-56F4-4848-B38B-182089D909FA}"/>
          </ac:spMkLst>
        </pc:spChg>
        <pc:spChg chg="add del">
          <ac:chgData name="bfjghod Goh" userId="17a83449cc180f75" providerId="LiveId" clId="{DD62181C-CCE8-2D47-A305-BB39EF7FFCBE}" dt="2019-01-20T06:33:42.143" v="2597" actId="26606"/>
          <ac:spMkLst>
            <pc:docMk/>
            <pc:sldMk cId="224516052" sldId="266"/>
            <ac:spMk id="15" creationId="{8D70B121-56F4-4848-B38B-182089D909FA}"/>
          </ac:spMkLst>
        </pc:spChg>
        <pc:spChg chg="add del">
          <ac:chgData name="bfjghod Goh" userId="17a83449cc180f75" providerId="LiveId" clId="{DD62181C-CCE8-2D47-A305-BB39EF7FFCBE}" dt="2019-01-20T06:34:00.308" v="2603" actId="26606"/>
          <ac:spMkLst>
            <pc:docMk/>
            <pc:sldMk cId="224516052" sldId="266"/>
            <ac:spMk id="19" creationId="{F98ED85F-DCEE-4B50-802E-71A6E3E12B04}"/>
          </ac:spMkLst>
        </pc:spChg>
        <pc:spChg chg="add del">
          <ac:chgData name="bfjghod Goh" userId="17a83449cc180f75" providerId="LiveId" clId="{DD62181C-CCE8-2D47-A305-BB39EF7FFCBE}" dt="2019-01-20T06:33:57.407" v="2600" actId="26606"/>
          <ac:spMkLst>
            <pc:docMk/>
            <pc:sldMk cId="224516052" sldId="266"/>
            <ac:spMk id="24" creationId="{2DB5869B-2320-43F0-B805-E4E01DFEC8CB}"/>
          </ac:spMkLst>
        </pc:spChg>
        <pc:spChg chg="add del">
          <ac:chgData name="bfjghod Goh" userId="17a83449cc180f75" providerId="LiveId" clId="{DD62181C-CCE8-2D47-A305-BB39EF7FFCBE}" dt="2019-01-20T06:34:00.303" v="2602" actId="26606"/>
          <ac:spMkLst>
            <pc:docMk/>
            <pc:sldMk cId="224516052" sldId="266"/>
            <ac:spMk id="28" creationId="{2DB5869B-2320-43F0-B805-E4E01DFEC8CB}"/>
          </ac:spMkLst>
        </pc:spChg>
        <pc:spChg chg="add del">
          <ac:chgData name="bfjghod Goh" userId="17a83449cc180f75" providerId="LiveId" clId="{DD62181C-CCE8-2D47-A305-BB39EF7FFCBE}" dt="2019-01-20T06:34:35.598" v="2609" actId="26606"/>
          <ac:spMkLst>
            <pc:docMk/>
            <pc:sldMk cId="224516052" sldId="266"/>
            <ac:spMk id="31" creationId="{8D70B121-56F4-4848-B38B-182089D909FA}"/>
          </ac:spMkLst>
        </pc:spChg>
        <pc:spChg chg="add del">
          <ac:chgData name="bfjghod Goh" userId="17a83449cc180f75" providerId="LiveId" clId="{DD62181C-CCE8-2D47-A305-BB39EF7FFCBE}" dt="2019-01-20T06:34:34.559" v="2606" actId="26606"/>
          <ac:spMkLst>
            <pc:docMk/>
            <pc:sldMk cId="224516052" sldId="266"/>
            <ac:spMk id="37" creationId="{8D70B121-56F4-4848-B38B-182089D909FA}"/>
          </ac:spMkLst>
        </pc:spChg>
        <pc:spChg chg="add del">
          <ac:chgData name="bfjghod Goh" userId="17a83449cc180f75" providerId="LiveId" clId="{DD62181C-CCE8-2D47-A305-BB39EF7FFCBE}" dt="2019-01-20T06:34:35.591" v="2608" actId="26606"/>
          <ac:spMkLst>
            <pc:docMk/>
            <pc:sldMk cId="224516052" sldId="266"/>
            <ac:spMk id="41" creationId="{4351DFE5-F63D-4BE0-BDA9-E3EB88F01AA5}"/>
          </ac:spMkLst>
        </pc:spChg>
        <pc:spChg chg="add del">
          <ac:chgData name="bfjghod Goh" userId="17a83449cc180f75" providerId="LiveId" clId="{DD62181C-CCE8-2D47-A305-BB39EF7FFCBE}" dt="2019-01-20T06:34:41.988" v="2610" actId="26606"/>
          <ac:spMkLst>
            <pc:docMk/>
            <pc:sldMk cId="224516052" sldId="266"/>
            <ac:spMk id="44" creationId="{E89ACC69-ADF2-492B-84C5-EA2CC16071F3}"/>
          </ac:spMkLst>
        </pc:spChg>
        <pc:spChg chg="add del">
          <ac:chgData name="bfjghod Goh" userId="17a83449cc180f75" providerId="LiveId" clId="{DD62181C-CCE8-2D47-A305-BB39EF7FFCBE}" dt="2019-01-20T06:34:48.779" v="2611" actId="26606"/>
          <ac:spMkLst>
            <pc:docMk/>
            <pc:sldMk cId="224516052" sldId="266"/>
            <ac:spMk id="50" creationId="{A2ED9029-64A6-4BAE-BA25-DC2A13D43EDE}"/>
          </ac:spMkLst>
        </pc:spChg>
        <pc:spChg chg="add del">
          <ac:chgData name="bfjghod Goh" userId="17a83449cc180f75" providerId="LiveId" clId="{DD62181C-CCE8-2D47-A305-BB39EF7FFCBE}" dt="2019-01-20T06:34:48.779" v="2611" actId="26606"/>
          <ac:spMkLst>
            <pc:docMk/>
            <pc:sldMk cId="224516052" sldId="266"/>
            <ac:spMk id="52" creationId="{DAFABACF-DDBE-415C-8EE1-F7DD68C632C6}"/>
          </ac:spMkLst>
        </pc:spChg>
        <pc:spChg chg="add del">
          <ac:chgData name="bfjghod Goh" userId="17a83449cc180f75" providerId="LiveId" clId="{DD62181C-CCE8-2D47-A305-BB39EF7FFCBE}" dt="2019-01-20T06:34:48.779" v="2611" actId="26606"/>
          <ac:spMkLst>
            <pc:docMk/>
            <pc:sldMk cId="224516052" sldId="266"/>
            <ac:spMk id="54" creationId="{41E17A99-1553-4633-ADFB-5CCDCF801D13}"/>
          </ac:spMkLst>
        </pc:spChg>
        <pc:spChg chg="add">
          <ac:chgData name="bfjghod Goh" userId="17a83449cc180f75" providerId="LiveId" clId="{DD62181C-CCE8-2D47-A305-BB39EF7FFCBE}" dt="2019-01-20T06:35:29.227" v="2664" actId="26606"/>
          <ac:spMkLst>
            <pc:docMk/>
            <pc:sldMk cId="224516052" sldId="266"/>
            <ac:spMk id="66" creationId="{5B336162-B533-4EFE-8BB3-8EBB4A5E32F8}"/>
          </ac:spMkLst>
        </pc:spChg>
        <pc:grpChg chg="add del">
          <ac:chgData name="bfjghod Goh" userId="17a83449cc180f75" providerId="LiveId" clId="{DD62181C-CCE8-2D47-A305-BB39EF7FFCBE}" dt="2019-01-20T06:35:29.227" v="2664" actId="26606"/>
          <ac:grpSpMkLst>
            <pc:docMk/>
            <pc:sldMk cId="224516052" sldId="266"/>
            <ac:grpSpMk id="59" creationId="{5F8A7F7F-DD1A-4F41-98AC-B9CE2A620CDC}"/>
          </ac:grpSpMkLst>
        </pc:grpChg>
        <pc:picChg chg="add del">
          <ac:chgData name="bfjghod Goh" userId="17a83449cc180f75" providerId="LiveId" clId="{DD62181C-CCE8-2D47-A305-BB39EF7FFCBE}" dt="2019-01-20T06:33:57.407" v="2600" actId="26606"/>
          <ac:picMkLst>
            <pc:docMk/>
            <pc:sldMk cId="224516052" sldId="266"/>
            <ac:picMk id="26" creationId="{3AA16612-ACD2-4A16-8F2B-4514FD6BF28F}"/>
          </ac:picMkLst>
        </pc:picChg>
        <pc:picChg chg="add del">
          <ac:chgData name="bfjghod Goh" userId="17a83449cc180f75" providerId="LiveId" clId="{DD62181C-CCE8-2D47-A305-BB39EF7FFCBE}" dt="2019-01-20T06:34:00.303" v="2602" actId="26606"/>
          <ac:picMkLst>
            <pc:docMk/>
            <pc:sldMk cId="224516052" sldId="266"/>
            <ac:picMk id="29" creationId="{3AA16612-ACD2-4A16-8F2B-4514FD6BF28F}"/>
          </ac:picMkLst>
        </pc:picChg>
        <pc:picChg chg="add del">
          <ac:chgData name="bfjghod Goh" userId="17a83449cc180f75" providerId="LiveId" clId="{DD62181C-CCE8-2D47-A305-BB39EF7FFCBE}" dt="2019-01-20T06:34:35.591" v="2608" actId="26606"/>
          <ac:picMkLst>
            <pc:docMk/>
            <pc:sldMk cId="224516052" sldId="266"/>
            <ac:picMk id="42" creationId="{3AA16612-ACD2-4A16-8F2B-4514FD6BF28F}"/>
          </ac:picMkLst>
        </pc:picChg>
        <pc:cxnChg chg="add del">
          <ac:chgData name="bfjghod Goh" userId="17a83449cc180f75" providerId="LiveId" clId="{DD62181C-CCE8-2D47-A305-BB39EF7FFCBE}" dt="2019-01-20T06:33:42.151" v="2598" actId="26606"/>
          <ac:cxnSpMkLst>
            <pc:docMk/>
            <pc:sldMk cId="224516052" sldId="266"/>
            <ac:cxnSpMk id="10" creationId="{2D72A2C9-F3CA-4216-8BAD-FA4C970C3C4E}"/>
          </ac:cxnSpMkLst>
        </pc:cxnChg>
        <pc:cxnChg chg="add del">
          <ac:chgData name="bfjghod Goh" userId="17a83449cc180f75" providerId="LiveId" clId="{DD62181C-CCE8-2D47-A305-BB39EF7FFCBE}" dt="2019-01-20T06:33:42.143" v="2597" actId="26606"/>
          <ac:cxnSpMkLst>
            <pc:docMk/>
            <pc:sldMk cId="224516052" sldId="266"/>
            <ac:cxnSpMk id="17" creationId="{2D72A2C9-F3CA-4216-8BAD-FA4C970C3C4E}"/>
          </ac:cxnSpMkLst>
        </pc:cxnChg>
        <pc:cxnChg chg="add del">
          <ac:chgData name="bfjghod Goh" userId="17a83449cc180f75" providerId="LiveId" clId="{DD62181C-CCE8-2D47-A305-BB39EF7FFCBE}" dt="2019-01-20T06:34:35.598" v="2609" actId="26606"/>
          <ac:cxnSpMkLst>
            <pc:docMk/>
            <pc:sldMk cId="224516052" sldId="266"/>
            <ac:cxnSpMk id="32" creationId="{2D72A2C9-F3CA-4216-8BAD-FA4C970C3C4E}"/>
          </ac:cxnSpMkLst>
        </pc:cxnChg>
        <pc:cxnChg chg="add del">
          <ac:chgData name="bfjghod Goh" userId="17a83449cc180f75" providerId="LiveId" clId="{DD62181C-CCE8-2D47-A305-BB39EF7FFCBE}" dt="2019-01-20T06:34:34.559" v="2606" actId="26606"/>
          <ac:cxnSpMkLst>
            <pc:docMk/>
            <pc:sldMk cId="224516052" sldId="266"/>
            <ac:cxnSpMk id="39" creationId="{2D72A2C9-F3CA-4216-8BAD-FA4C970C3C4E}"/>
          </ac:cxnSpMkLst>
        </pc:cxnChg>
        <pc:cxnChg chg="add del">
          <ac:chgData name="bfjghod Goh" userId="17a83449cc180f75" providerId="LiveId" clId="{DD62181C-CCE8-2D47-A305-BB39EF7FFCBE}" dt="2019-01-20T06:34:41.988" v="2610" actId="26606"/>
          <ac:cxnSpMkLst>
            <pc:docMk/>
            <pc:sldMk cId="224516052" sldId="266"/>
            <ac:cxnSpMk id="45" creationId="{F2AE495E-2AAF-4BC1-87A5-331009D82896}"/>
          </ac:cxnSpMkLst>
        </pc:cxnChg>
      </pc:sldChg>
      <pc:sldChg chg="addSp delSp modSp add mod setBg">
        <pc:chgData name="bfjghod Goh" userId="17a83449cc180f75" providerId="LiveId" clId="{DD62181C-CCE8-2D47-A305-BB39EF7FFCBE}" dt="2019-01-20T06:36:10.879" v="2709" actId="20577"/>
        <pc:sldMkLst>
          <pc:docMk/>
          <pc:sldMk cId="2882568912" sldId="267"/>
        </pc:sldMkLst>
        <pc:spChg chg="del">
          <ac:chgData name="bfjghod Goh" userId="17a83449cc180f75" providerId="LiveId" clId="{DD62181C-CCE8-2D47-A305-BB39EF7FFCBE}" dt="2019-01-20T06:35:51.212" v="2666"/>
          <ac:spMkLst>
            <pc:docMk/>
            <pc:sldMk cId="2882568912" sldId="267"/>
            <ac:spMk id="2" creationId="{3494103C-96BC-504A-B23A-F54694566FC9}"/>
          </ac:spMkLst>
        </pc:spChg>
        <pc:spChg chg="del">
          <ac:chgData name="bfjghod Goh" userId="17a83449cc180f75" providerId="LiveId" clId="{DD62181C-CCE8-2D47-A305-BB39EF7FFCBE}" dt="2019-01-20T06:35:51.212" v="2666"/>
          <ac:spMkLst>
            <pc:docMk/>
            <pc:sldMk cId="2882568912" sldId="267"/>
            <ac:spMk id="3" creationId="{8899960A-CABF-7D49-A8D8-C64C9B869C63}"/>
          </ac:spMkLst>
        </pc:spChg>
        <pc:spChg chg="add mod">
          <ac:chgData name="bfjghod Goh" userId="17a83449cc180f75" providerId="LiveId" clId="{DD62181C-CCE8-2D47-A305-BB39EF7FFCBE}" dt="2019-01-20T06:36:10.879" v="2709" actId="20577"/>
          <ac:spMkLst>
            <pc:docMk/>
            <pc:sldMk cId="2882568912" sldId="267"/>
            <ac:spMk id="4" creationId="{D7BC652F-6F66-4746-BC9A-892A57CF0B69}"/>
          </ac:spMkLst>
        </pc:spChg>
        <pc:spChg chg="add mod">
          <ac:chgData name="bfjghod Goh" userId="17a83449cc180f75" providerId="LiveId" clId="{DD62181C-CCE8-2D47-A305-BB39EF7FFCBE}" dt="2019-01-20T06:36:06.667" v="2703" actId="26606"/>
          <ac:spMkLst>
            <pc:docMk/>
            <pc:sldMk cId="2882568912" sldId="267"/>
            <ac:spMk id="5" creationId="{7FA27B33-BD13-5047-92EC-1DE7443609F5}"/>
          </ac:spMkLst>
        </pc:spChg>
        <pc:spChg chg="add">
          <ac:chgData name="bfjghod Goh" userId="17a83449cc180f75" providerId="LiveId" clId="{DD62181C-CCE8-2D47-A305-BB39EF7FFCBE}" dt="2019-01-20T06:36:06.667" v="2703" actId="26606"/>
          <ac:spMkLst>
            <pc:docMk/>
            <pc:sldMk cId="2882568912" sldId="267"/>
            <ac:spMk id="10" creationId="{559AE206-7EBA-4D33-8BC9-9D8158553F0E}"/>
          </ac:spMkLst>
        </pc:spChg>
        <pc:spChg chg="add">
          <ac:chgData name="bfjghod Goh" userId="17a83449cc180f75" providerId="LiveId" clId="{DD62181C-CCE8-2D47-A305-BB39EF7FFCBE}" dt="2019-01-20T06:36:06.667" v="2703" actId="26606"/>
          <ac:spMkLst>
            <pc:docMk/>
            <pc:sldMk cId="2882568912" sldId="267"/>
            <ac:spMk id="12" creationId="{6437D937-A7F1-4011-92B4-328E5BE1B166}"/>
          </ac:spMkLst>
        </pc:spChg>
        <pc:spChg chg="add">
          <ac:chgData name="bfjghod Goh" userId="17a83449cc180f75" providerId="LiveId" clId="{DD62181C-CCE8-2D47-A305-BB39EF7FFCBE}" dt="2019-01-20T06:36:06.667" v="2703" actId="26606"/>
          <ac:spMkLst>
            <pc:docMk/>
            <pc:sldMk cId="2882568912" sldId="267"/>
            <ac:spMk id="14" creationId="{B672F332-AF08-46C6-94F0-77684310D7B7}"/>
          </ac:spMkLst>
        </pc:spChg>
        <pc:spChg chg="add">
          <ac:chgData name="bfjghod Goh" userId="17a83449cc180f75" providerId="LiveId" clId="{DD62181C-CCE8-2D47-A305-BB39EF7FFCBE}" dt="2019-01-20T06:36:06.667" v="2703" actId="26606"/>
          <ac:spMkLst>
            <pc:docMk/>
            <pc:sldMk cId="2882568912" sldId="267"/>
            <ac:spMk id="16" creationId="{34244EF8-D73A-40E1-BE73-D46E6B4B04ED}"/>
          </ac:spMkLst>
        </pc:spChg>
        <pc:spChg chg="add">
          <ac:chgData name="bfjghod Goh" userId="17a83449cc180f75" providerId="LiveId" clId="{DD62181C-CCE8-2D47-A305-BB39EF7FFCBE}" dt="2019-01-20T06:36:06.667" v="2703" actId="26606"/>
          <ac:spMkLst>
            <pc:docMk/>
            <pc:sldMk cId="2882568912" sldId="267"/>
            <ac:spMk id="18" creationId="{AB84D7E8-4ECB-42D7-ADBF-01689B0F24AE}"/>
          </ac:spMkLst>
        </pc:spChg>
        <pc:cxnChg chg="add">
          <ac:chgData name="bfjghod Goh" userId="17a83449cc180f75" providerId="LiveId" clId="{DD62181C-CCE8-2D47-A305-BB39EF7FFCBE}" dt="2019-01-20T06:36:06.667" v="2703" actId="26606"/>
          <ac:cxnSpMkLst>
            <pc:docMk/>
            <pc:sldMk cId="2882568912" sldId="267"/>
            <ac:cxnSpMk id="20" creationId="{9E8E38ED-369A-44C2-B635-0BED0E48A6E8}"/>
          </ac:cxnSpMkLst>
        </pc:cxnChg>
      </pc:sldChg>
      <pc:sldChg chg="addSp delSp modSp add mod setBg">
        <pc:chgData name="bfjghod Goh" userId="17a83449cc180f75" providerId="LiveId" clId="{DD62181C-CCE8-2D47-A305-BB39EF7FFCBE}" dt="2019-01-20T06:37:27.989" v="2721" actId="26606"/>
        <pc:sldMkLst>
          <pc:docMk/>
          <pc:sldMk cId="2799567560" sldId="268"/>
        </pc:sldMkLst>
        <pc:spChg chg="del">
          <ac:chgData name="bfjghod Goh" userId="17a83449cc180f75" providerId="LiveId" clId="{DD62181C-CCE8-2D47-A305-BB39EF7FFCBE}" dt="2019-01-20T06:36:27.108" v="2711"/>
          <ac:spMkLst>
            <pc:docMk/>
            <pc:sldMk cId="2799567560" sldId="268"/>
            <ac:spMk id="2" creationId="{5DD3F8F3-22AB-CA48-A6C8-39BF3700F817}"/>
          </ac:spMkLst>
        </pc:spChg>
        <pc:spChg chg="del">
          <ac:chgData name="bfjghod Goh" userId="17a83449cc180f75" providerId="LiveId" clId="{DD62181C-CCE8-2D47-A305-BB39EF7FFCBE}" dt="2019-01-20T06:36:27.108" v="2711"/>
          <ac:spMkLst>
            <pc:docMk/>
            <pc:sldMk cId="2799567560" sldId="268"/>
            <ac:spMk id="3" creationId="{746C0528-87A4-D049-A46C-F3BCB5553441}"/>
          </ac:spMkLst>
        </pc:spChg>
        <pc:spChg chg="add mod">
          <ac:chgData name="bfjghod Goh" userId="17a83449cc180f75" providerId="LiveId" clId="{DD62181C-CCE8-2D47-A305-BB39EF7FFCBE}" dt="2019-01-20T06:37:27.989" v="2721" actId="26606"/>
          <ac:spMkLst>
            <pc:docMk/>
            <pc:sldMk cId="2799567560" sldId="268"/>
            <ac:spMk id="4" creationId="{5D152AB0-7952-4F42-8E00-B222A0DB3DD5}"/>
          </ac:spMkLst>
        </pc:spChg>
        <pc:spChg chg="add del mod">
          <ac:chgData name="bfjghod Goh" userId="17a83449cc180f75" providerId="LiveId" clId="{DD62181C-CCE8-2D47-A305-BB39EF7FFCBE}" dt="2019-01-20T06:37:27.989" v="2721" actId="26606"/>
          <ac:spMkLst>
            <pc:docMk/>
            <pc:sldMk cId="2799567560" sldId="268"/>
            <ac:spMk id="5" creationId="{93A49E04-C1CD-E44A-97D8-B970E6A2C814}"/>
          </ac:spMkLst>
        </pc:spChg>
        <pc:spChg chg="add del">
          <ac:chgData name="bfjghod Goh" userId="17a83449cc180f75" providerId="LiveId" clId="{DD62181C-CCE8-2D47-A305-BB39EF7FFCBE}" dt="2019-01-20T06:37:20.789" v="2716" actId="26606"/>
          <ac:spMkLst>
            <pc:docMk/>
            <pc:sldMk cId="2799567560" sldId="268"/>
            <ac:spMk id="10" creationId="{559AE206-7EBA-4D33-8BC9-9D8158553F0E}"/>
          </ac:spMkLst>
        </pc:spChg>
        <pc:spChg chg="add del">
          <ac:chgData name="bfjghod Goh" userId="17a83449cc180f75" providerId="LiveId" clId="{DD62181C-CCE8-2D47-A305-BB39EF7FFCBE}" dt="2019-01-20T06:37:20.789" v="2716" actId="26606"/>
          <ac:spMkLst>
            <pc:docMk/>
            <pc:sldMk cId="2799567560" sldId="268"/>
            <ac:spMk id="12" creationId="{6437D937-A7F1-4011-92B4-328E5BE1B166}"/>
          </ac:spMkLst>
        </pc:spChg>
        <pc:spChg chg="add del">
          <ac:chgData name="bfjghod Goh" userId="17a83449cc180f75" providerId="LiveId" clId="{DD62181C-CCE8-2D47-A305-BB39EF7FFCBE}" dt="2019-01-20T06:37:20.789" v="2716" actId="26606"/>
          <ac:spMkLst>
            <pc:docMk/>
            <pc:sldMk cId="2799567560" sldId="268"/>
            <ac:spMk id="14" creationId="{B672F332-AF08-46C6-94F0-77684310D7B7}"/>
          </ac:spMkLst>
        </pc:spChg>
        <pc:spChg chg="add del">
          <ac:chgData name="bfjghod Goh" userId="17a83449cc180f75" providerId="LiveId" clId="{DD62181C-CCE8-2D47-A305-BB39EF7FFCBE}" dt="2019-01-20T06:37:20.789" v="2716" actId="26606"/>
          <ac:spMkLst>
            <pc:docMk/>
            <pc:sldMk cId="2799567560" sldId="268"/>
            <ac:spMk id="16" creationId="{34244EF8-D73A-40E1-BE73-D46E6B4B04ED}"/>
          </ac:spMkLst>
        </pc:spChg>
        <pc:spChg chg="add del">
          <ac:chgData name="bfjghod Goh" userId="17a83449cc180f75" providerId="LiveId" clId="{DD62181C-CCE8-2D47-A305-BB39EF7FFCBE}" dt="2019-01-20T06:37:20.789" v="2716" actId="26606"/>
          <ac:spMkLst>
            <pc:docMk/>
            <pc:sldMk cId="2799567560" sldId="268"/>
            <ac:spMk id="18" creationId="{AB84D7E8-4ECB-42D7-ADBF-01689B0F24AE}"/>
          </ac:spMkLst>
        </pc:spChg>
        <pc:spChg chg="add del">
          <ac:chgData name="bfjghod Goh" userId="17a83449cc180f75" providerId="LiveId" clId="{DD62181C-CCE8-2D47-A305-BB39EF7FFCBE}" dt="2019-01-20T06:37:24.483" v="2718" actId="26606"/>
          <ac:spMkLst>
            <pc:docMk/>
            <pc:sldMk cId="2799567560" sldId="268"/>
            <ac:spMk id="22" creationId="{6F9EB9F2-07E2-4D64-BBD8-BB5B217F1218}"/>
          </ac:spMkLst>
        </pc:spChg>
        <pc:spChg chg="add del">
          <ac:chgData name="bfjghod Goh" userId="17a83449cc180f75" providerId="LiveId" clId="{DD62181C-CCE8-2D47-A305-BB39EF7FFCBE}" dt="2019-01-20T06:37:27.984" v="2720" actId="26606"/>
          <ac:spMkLst>
            <pc:docMk/>
            <pc:sldMk cId="2799567560" sldId="268"/>
            <ac:spMk id="25" creationId="{8D70B121-56F4-4848-B38B-182089D909FA}"/>
          </ac:spMkLst>
        </pc:spChg>
        <pc:spChg chg="add del">
          <ac:chgData name="bfjghod Goh" userId="17a83449cc180f75" providerId="LiveId" clId="{DD62181C-CCE8-2D47-A305-BB39EF7FFCBE}" dt="2019-01-20T06:37:27.984" v="2720" actId="26606"/>
          <ac:spMkLst>
            <pc:docMk/>
            <pc:sldMk cId="2799567560" sldId="268"/>
            <ac:spMk id="27" creationId="{93A49E04-C1CD-E44A-97D8-B970E6A2C814}"/>
          </ac:spMkLst>
        </pc:spChg>
        <pc:spChg chg="add">
          <ac:chgData name="bfjghod Goh" userId="17a83449cc180f75" providerId="LiveId" clId="{DD62181C-CCE8-2D47-A305-BB39EF7FFCBE}" dt="2019-01-20T06:37:27.989" v="2721" actId="26606"/>
          <ac:spMkLst>
            <pc:docMk/>
            <pc:sldMk cId="2799567560" sldId="268"/>
            <ac:spMk id="29" creationId="{6F9EB9F2-07E2-4D64-BBD8-BB5B217F1218}"/>
          </ac:spMkLst>
        </pc:spChg>
        <pc:cxnChg chg="add del">
          <ac:chgData name="bfjghod Goh" userId="17a83449cc180f75" providerId="LiveId" clId="{DD62181C-CCE8-2D47-A305-BB39EF7FFCBE}" dt="2019-01-20T06:37:20.789" v="2716" actId="26606"/>
          <ac:cxnSpMkLst>
            <pc:docMk/>
            <pc:sldMk cId="2799567560" sldId="268"/>
            <ac:cxnSpMk id="20" creationId="{9E8E38ED-369A-44C2-B635-0BED0E48A6E8}"/>
          </ac:cxnSpMkLst>
        </pc:cxnChg>
        <pc:cxnChg chg="add del">
          <ac:chgData name="bfjghod Goh" userId="17a83449cc180f75" providerId="LiveId" clId="{DD62181C-CCE8-2D47-A305-BB39EF7FFCBE}" dt="2019-01-20T06:37:24.483" v="2718" actId="26606"/>
          <ac:cxnSpMkLst>
            <pc:docMk/>
            <pc:sldMk cId="2799567560" sldId="268"/>
            <ac:cxnSpMk id="23" creationId="{F0C57C7C-DFE9-4A1E-B7A9-DF40E63366BB}"/>
          </ac:cxnSpMkLst>
        </pc:cxnChg>
        <pc:cxnChg chg="add del">
          <ac:chgData name="bfjghod Goh" userId="17a83449cc180f75" providerId="LiveId" clId="{DD62181C-CCE8-2D47-A305-BB39EF7FFCBE}" dt="2019-01-20T06:37:27.984" v="2720" actId="26606"/>
          <ac:cxnSpMkLst>
            <pc:docMk/>
            <pc:sldMk cId="2799567560" sldId="268"/>
            <ac:cxnSpMk id="26" creationId="{2D72A2C9-F3CA-4216-8BAD-FA4C970C3C4E}"/>
          </ac:cxnSpMkLst>
        </pc:cxnChg>
        <pc:cxnChg chg="add">
          <ac:chgData name="bfjghod Goh" userId="17a83449cc180f75" providerId="LiveId" clId="{DD62181C-CCE8-2D47-A305-BB39EF7FFCBE}" dt="2019-01-20T06:37:27.989" v="2721" actId="26606"/>
          <ac:cxnSpMkLst>
            <pc:docMk/>
            <pc:sldMk cId="2799567560" sldId="268"/>
            <ac:cxnSpMk id="30" creationId="{F0C57C7C-DFE9-4A1E-B7A9-DF40E63366BB}"/>
          </ac:cxnSpMkLst>
        </pc:cxnChg>
      </pc:sldChg>
      <pc:sldChg chg="addSp delSp modSp add mod setBg">
        <pc:chgData name="bfjghod Goh" userId="17a83449cc180f75" providerId="LiveId" clId="{DD62181C-CCE8-2D47-A305-BB39EF7FFCBE}" dt="2019-01-20T06:41:23.489" v="3058" actId="26606"/>
        <pc:sldMkLst>
          <pc:docMk/>
          <pc:sldMk cId="3264291313" sldId="269"/>
        </pc:sldMkLst>
        <pc:spChg chg="mod">
          <ac:chgData name="bfjghod Goh" userId="17a83449cc180f75" providerId="LiveId" clId="{DD62181C-CCE8-2D47-A305-BB39EF7FFCBE}" dt="2019-01-20T06:41:23.489" v="3058" actId="26606"/>
          <ac:spMkLst>
            <pc:docMk/>
            <pc:sldMk cId="3264291313" sldId="269"/>
            <ac:spMk id="2" creationId="{8CBEA9E9-77B6-2446-9DEE-137F4FF3A419}"/>
          </ac:spMkLst>
        </pc:spChg>
        <pc:spChg chg="del mod">
          <ac:chgData name="bfjghod Goh" userId="17a83449cc180f75" providerId="LiveId" clId="{DD62181C-CCE8-2D47-A305-BB39EF7FFCBE}" dt="2019-01-20T06:41:23.489" v="3058" actId="26606"/>
          <ac:spMkLst>
            <pc:docMk/>
            <pc:sldMk cId="3264291313" sldId="269"/>
            <ac:spMk id="3" creationId="{314C9A73-ACD1-AE4F-B17A-F0794A6332EC}"/>
          </ac:spMkLst>
        </pc:spChg>
        <pc:graphicFrameChg chg="add">
          <ac:chgData name="bfjghod Goh" userId="17a83449cc180f75" providerId="LiveId" clId="{DD62181C-CCE8-2D47-A305-BB39EF7FFCBE}" dt="2019-01-20T06:41:23.489" v="3058" actId="26606"/>
          <ac:graphicFrameMkLst>
            <pc:docMk/>
            <pc:sldMk cId="3264291313" sldId="269"/>
            <ac:graphicFrameMk id="5" creationId="{DCE01554-0F0D-47DE-9ED2-D90C82E68524}"/>
          </ac:graphicFrameMkLst>
        </pc:graphicFrameChg>
      </pc:sldChg>
      <pc:sldChg chg="addSp delSp modSp add mod setBg">
        <pc:chgData name="bfjghod Goh" userId="17a83449cc180f75" providerId="LiveId" clId="{DD62181C-CCE8-2D47-A305-BB39EF7FFCBE}" dt="2019-01-20T06:47:06.579" v="3669" actId="26606"/>
        <pc:sldMkLst>
          <pc:docMk/>
          <pc:sldMk cId="2102949253" sldId="270"/>
        </pc:sldMkLst>
        <pc:spChg chg="mod">
          <ac:chgData name="bfjghod Goh" userId="17a83449cc180f75" providerId="LiveId" clId="{DD62181C-CCE8-2D47-A305-BB39EF7FFCBE}" dt="2019-01-20T06:47:06.579" v="3669" actId="26606"/>
          <ac:spMkLst>
            <pc:docMk/>
            <pc:sldMk cId="2102949253" sldId="270"/>
            <ac:spMk id="2" creationId="{9EFC7ED7-786E-CC44-82FB-417F1BCCD21A}"/>
          </ac:spMkLst>
        </pc:spChg>
        <pc:spChg chg="del mod">
          <ac:chgData name="bfjghod Goh" userId="17a83449cc180f75" providerId="LiveId" clId="{DD62181C-CCE8-2D47-A305-BB39EF7FFCBE}" dt="2019-01-20T06:47:06.579" v="3669" actId="26606"/>
          <ac:spMkLst>
            <pc:docMk/>
            <pc:sldMk cId="2102949253" sldId="270"/>
            <ac:spMk id="3" creationId="{C9C1DFFC-2B58-114F-ABBE-FEFDBB64DC5E}"/>
          </ac:spMkLst>
        </pc:spChg>
        <pc:graphicFrameChg chg="add">
          <ac:chgData name="bfjghod Goh" userId="17a83449cc180f75" providerId="LiveId" clId="{DD62181C-CCE8-2D47-A305-BB39EF7FFCBE}" dt="2019-01-20T06:47:06.579" v="3669" actId="26606"/>
          <ac:graphicFrameMkLst>
            <pc:docMk/>
            <pc:sldMk cId="2102949253" sldId="270"/>
            <ac:graphicFrameMk id="5" creationId="{818ACCF4-B073-43D2-B470-EDFF07EAE4EA}"/>
          </ac:graphicFrameMkLst>
        </pc:graphicFrameChg>
      </pc:sldChg>
      <pc:sldChg chg="addSp delSp modSp add mod setBg">
        <pc:chgData name="bfjghod Goh" userId="17a83449cc180f75" providerId="LiveId" clId="{DD62181C-CCE8-2D47-A305-BB39EF7FFCBE}" dt="2019-01-20T06:46:39.178" v="3668" actId="26606"/>
        <pc:sldMkLst>
          <pc:docMk/>
          <pc:sldMk cId="245248402" sldId="271"/>
        </pc:sldMkLst>
        <pc:spChg chg="mod">
          <ac:chgData name="bfjghod Goh" userId="17a83449cc180f75" providerId="LiveId" clId="{DD62181C-CCE8-2D47-A305-BB39EF7FFCBE}" dt="2019-01-20T06:46:39.178" v="3668" actId="26606"/>
          <ac:spMkLst>
            <pc:docMk/>
            <pc:sldMk cId="245248402" sldId="271"/>
            <ac:spMk id="2" creationId="{75B97D30-C43C-774C-B3CB-5EA51D11163A}"/>
          </ac:spMkLst>
        </pc:spChg>
        <pc:spChg chg="add del mod">
          <ac:chgData name="bfjghod Goh" userId="17a83449cc180f75" providerId="LiveId" clId="{DD62181C-CCE8-2D47-A305-BB39EF7FFCBE}" dt="2019-01-20T06:46:39.178" v="3668" actId="26606"/>
          <ac:spMkLst>
            <pc:docMk/>
            <pc:sldMk cId="245248402" sldId="271"/>
            <ac:spMk id="3" creationId="{710E7A46-C5B7-C546-A2AD-B70B0240A320}"/>
          </ac:spMkLst>
        </pc:spChg>
        <pc:spChg chg="add">
          <ac:chgData name="bfjghod Goh" userId="17a83449cc180f75" providerId="LiveId" clId="{DD62181C-CCE8-2D47-A305-BB39EF7FFCBE}" dt="2019-01-20T06:46:39.178" v="3668" actId="26606"/>
          <ac:spMkLst>
            <pc:docMk/>
            <pc:sldMk cId="245248402" sldId="271"/>
            <ac:spMk id="10" creationId="{A5711A0E-A428-4ED1-96CB-33D69FD842E4}"/>
          </ac:spMkLst>
        </pc:spChg>
        <pc:graphicFrameChg chg="add del">
          <ac:chgData name="bfjghod Goh" userId="17a83449cc180f75" providerId="LiveId" clId="{DD62181C-CCE8-2D47-A305-BB39EF7FFCBE}" dt="2019-01-20T06:46:28.248" v="3661" actId="26606"/>
          <ac:graphicFrameMkLst>
            <pc:docMk/>
            <pc:sldMk cId="245248402" sldId="271"/>
            <ac:graphicFrameMk id="5" creationId="{B42600ED-35E9-47F5-9B95-13DE50C7FD4A}"/>
          </ac:graphicFrameMkLst>
        </pc:graphicFrameChg>
        <pc:graphicFrameChg chg="add del">
          <ac:chgData name="bfjghod Goh" userId="17a83449cc180f75" providerId="LiveId" clId="{DD62181C-CCE8-2D47-A305-BB39EF7FFCBE}" dt="2019-01-20T06:46:29.763" v="3663" actId="26606"/>
          <ac:graphicFrameMkLst>
            <pc:docMk/>
            <pc:sldMk cId="245248402" sldId="271"/>
            <ac:graphicFrameMk id="7" creationId="{1A465693-9C74-43B0-9E21-CFF3EEE63994}"/>
          </ac:graphicFrameMkLst>
        </pc:graphicFrameChg>
        <pc:graphicFrameChg chg="add del">
          <ac:chgData name="bfjghod Goh" userId="17a83449cc180f75" providerId="LiveId" clId="{DD62181C-CCE8-2D47-A305-BB39EF7FFCBE}" dt="2019-01-20T06:46:31.024" v="3665" actId="26606"/>
          <ac:graphicFrameMkLst>
            <pc:docMk/>
            <pc:sldMk cId="245248402" sldId="271"/>
            <ac:graphicFrameMk id="9" creationId="{B42600ED-35E9-47F5-9B95-13DE50C7FD4A}"/>
          </ac:graphicFrameMkLst>
        </pc:graphicFrameChg>
        <pc:graphicFrameChg chg="add del">
          <ac:chgData name="bfjghod Goh" userId="17a83449cc180f75" providerId="LiveId" clId="{DD62181C-CCE8-2D47-A305-BB39EF7FFCBE}" dt="2019-01-20T06:46:39.140" v="3667" actId="26606"/>
          <ac:graphicFrameMkLst>
            <pc:docMk/>
            <pc:sldMk cId="245248402" sldId="271"/>
            <ac:graphicFrameMk id="11" creationId="{1A465693-9C74-43B0-9E21-CFF3EEE63994}"/>
          </ac:graphicFrameMkLst>
        </pc:graphicFrameChg>
        <pc:graphicFrameChg chg="add">
          <ac:chgData name="bfjghod Goh" userId="17a83449cc180f75" providerId="LiveId" clId="{DD62181C-CCE8-2D47-A305-BB39EF7FFCBE}" dt="2019-01-20T06:46:39.178" v="3668" actId="26606"/>
          <ac:graphicFrameMkLst>
            <pc:docMk/>
            <pc:sldMk cId="245248402" sldId="271"/>
            <ac:graphicFrameMk id="13" creationId="{455A3500-A122-4B4D-96B9-767C13EEE034}"/>
          </ac:graphicFrameMkLst>
        </pc:graphicFrameChg>
      </pc:sldChg>
      <pc:sldChg chg="addSp modSp add mod setBg modAnim">
        <pc:chgData name="bfjghod Goh" userId="17a83449cc180f75" providerId="LiveId" clId="{DD62181C-CCE8-2D47-A305-BB39EF7FFCBE}" dt="2019-01-20T06:57:11.125" v="4104" actId="207"/>
        <pc:sldMkLst>
          <pc:docMk/>
          <pc:sldMk cId="3456156845" sldId="272"/>
        </pc:sldMkLst>
        <pc:spChg chg="mod">
          <ac:chgData name="bfjghod Goh" userId="17a83449cc180f75" providerId="LiveId" clId="{DD62181C-CCE8-2D47-A305-BB39EF7FFCBE}" dt="2019-01-20T06:53:38.274" v="4045" actId="26606"/>
          <ac:spMkLst>
            <pc:docMk/>
            <pc:sldMk cId="3456156845" sldId="272"/>
            <ac:spMk id="2" creationId="{E40AF2C9-6C4E-AA47-9E76-6EB3723DD783}"/>
          </ac:spMkLst>
        </pc:spChg>
        <pc:spChg chg="mod">
          <ac:chgData name="bfjghod Goh" userId="17a83449cc180f75" providerId="LiveId" clId="{DD62181C-CCE8-2D47-A305-BB39EF7FFCBE}" dt="2019-01-20T06:57:11.125" v="4104" actId="207"/>
          <ac:spMkLst>
            <pc:docMk/>
            <pc:sldMk cId="3456156845" sldId="272"/>
            <ac:spMk id="3" creationId="{6773A458-F716-5E43-B97E-D4B9D31B4E99}"/>
          </ac:spMkLst>
        </pc:spChg>
        <pc:spChg chg="add">
          <ac:chgData name="bfjghod Goh" userId="17a83449cc180f75" providerId="LiveId" clId="{DD62181C-CCE8-2D47-A305-BB39EF7FFCBE}" dt="2019-01-20T06:53:38.274" v="4045" actId="26606"/>
          <ac:spMkLst>
            <pc:docMk/>
            <pc:sldMk cId="3456156845" sldId="272"/>
            <ac:spMk id="8" creationId="{8D70B121-56F4-4848-B38B-182089D909FA}"/>
          </ac:spMkLst>
        </pc:spChg>
        <pc:cxnChg chg="add">
          <ac:chgData name="bfjghod Goh" userId="17a83449cc180f75" providerId="LiveId" clId="{DD62181C-CCE8-2D47-A305-BB39EF7FFCBE}" dt="2019-01-20T06:53:38.274" v="4045" actId="26606"/>
          <ac:cxnSpMkLst>
            <pc:docMk/>
            <pc:sldMk cId="3456156845" sldId="272"/>
            <ac:cxnSpMk id="10" creationId="{2D72A2C9-F3CA-4216-8BAD-FA4C970C3C4E}"/>
          </ac:cxnSpMkLst>
        </pc:cxnChg>
      </pc:sldChg>
      <pc:sldChg chg="addSp delSp modSp add mod setBg">
        <pc:chgData name="bfjghod Goh" userId="17a83449cc180f75" providerId="LiveId" clId="{DD62181C-CCE8-2D47-A305-BB39EF7FFCBE}" dt="2019-01-20T07:02:57.210" v="4358" actId="20577"/>
        <pc:sldMkLst>
          <pc:docMk/>
          <pc:sldMk cId="4215465952" sldId="273"/>
        </pc:sldMkLst>
        <pc:spChg chg="mod">
          <ac:chgData name="bfjghod Goh" userId="17a83449cc180f75" providerId="LiveId" clId="{DD62181C-CCE8-2D47-A305-BB39EF7FFCBE}" dt="2019-01-20T06:55:33.717" v="4057" actId="26606"/>
          <ac:spMkLst>
            <pc:docMk/>
            <pc:sldMk cId="4215465952" sldId="273"/>
            <ac:spMk id="2" creationId="{25C16A4E-498F-7649-ABCB-EE6A2E33BAE8}"/>
          </ac:spMkLst>
        </pc:spChg>
        <pc:spChg chg="mod">
          <ac:chgData name="bfjghod Goh" userId="17a83449cc180f75" providerId="LiveId" clId="{DD62181C-CCE8-2D47-A305-BB39EF7FFCBE}" dt="2019-01-20T07:02:57.210" v="4358" actId="20577"/>
          <ac:spMkLst>
            <pc:docMk/>
            <pc:sldMk cId="4215465952" sldId="273"/>
            <ac:spMk id="3" creationId="{B4C3AE43-F743-3C4E-AF9B-65B4AB2BFCB4}"/>
          </ac:spMkLst>
        </pc:spChg>
        <pc:spChg chg="add del">
          <ac:chgData name="bfjghod Goh" userId="17a83449cc180f75" providerId="LiveId" clId="{DD62181C-CCE8-2D47-A305-BB39EF7FFCBE}" dt="2019-01-20T06:55:33.717" v="4057" actId="26606"/>
          <ac:spMkLst>
            <pc:docMk/>
            <pc:sldMk cId="4215465952" sldId="273"/>
            <ac:spMk id="8" creationId="{559AE206-7EBA-4D33-8BC9-9D8158553F0E}"/>
          </ac:spMkLst>
        </pc:spChg>
        <pc:spChg chg="add del">
          <ac:chgData name="bfjghod Goh" userId="17a83449cc180f75" providerId="LiveId" clId="{DD62181C-CCE8-2D47-A305-BB39EF7FFCBE}" dt="2019-01-20T06:55:33.717" v="4057" actId="26606"/>
          <ac:spMkLst>
            <pc:docMk/>
            <pc:sldMk cId="4215465952" sldId="273"/>
            <ac:spMk id="10" creationId="{6437D937-A7F1-4011-92B4-328E5BE1B166}"/>
          </ac:spMkLst>
        </pc:spChg>
        <pc:spChg chg="add del">
          <ac:chgData name="bfjghod Goh" userId="17a83449cc180f75" providerId="LiveId" clId="{DD62181C-CCE8-2D47-A305-BB39EF7FFCBE}" dt="2019-01-20T06:55:33.717" v="4057" actId="26606"/>
          <ac:spMkLst>
            <pc:docMk/>
            <pc:sldMk cId="4215465952" sldId="273"/>
            <ac:spMk id="12" creationId="{B672F332-AF08-46C6-94F0-77684310D7B7}"/>
          </ac:spMkLst>
        </pc:spChg>
        <pc:spChg chg="add del">
          <ac:chgData name="bfjghod Goh" userId="17a83449cc180f75" providerId="LiveId" clId="{DD62181C-CCE8-2D47-A305-BB39EF7FFCBE}" dt="2019-01-20T06:55:33.717" v="4057" actId="26606"/>
          <ac:spMkLst>
            <pc:docMk/>
            <pc:sldMk cId="4215465952" sldId="273"/>
            <ac:spMk id="14" creationId="{34244EF8-D73A-40E1-BE73-D46E6B4B04ED}"/>
          </ac:spMkLst>
        </pc:spChg>
        <pc:spChg chg="add del">
          <ac:chgData name="bfjghod Goh" userId="17a83449cc180f75" providerId="LiveId" clId="{DD62181C-CCE8-2D47-A305-BB39EF7FFCBE}" dt="2019-01-20T06:55:33.717" v="4057" actId="26606"/>
          <ac:spMkLst>
            <pc:docMk/>
            <pc:sldMk cId="4215465952" sldId="273"/>
            <ac:spMk id="16" creationId="{AB84D7E8-4ECB-42D7-ADBF-01689B0F24AE}"/>
          </ac:spMkLst>
        </pc:spChg>
        <pc:spChg chg="add">
          <ac:chgData name="bfjghod Goh" userId="17a83449cc180f75" providerId="LiveId" clId="{DD62181C-CCE8-2D47-A305-BB39EF7FFCBE}" dt="2019-01-20T06:55:33.717" v="4057" actId="26606"/>
          <ac:spMkLst>
            <pc:docMk/>
            <pc:sldMk cId="4215465952" sldId="273"/>
            <ac:spMk id="23" creationId="{6F9EB9F2-07E2-4D64-BBD8-BB5B217F1218}"/>
          </ac:spMkLst>
        </pc:spChg>
        <pc:cxnChg chg="add del">
          <ac:chgData name="bfjghod Goh" userId="17a83449cc180f75" providerId="LiveId" clId="{DD62181C-CCE8-2D47-A305-BB39EF7FFCBE}" dt="2019-01-20T06:55:33.717" v="4057" actId="26606"/>
          <ac:cxnSpMkLst>
            <pc:docMk/>
            <pc:sldMk cId="4215465952" sldId="273"/>
            <ac:cxnSpMk id="18" creationId="{9E8E38ED-369A-44C2-B635-0BED0E48A6E8}"/>
          </ac:cxnSpMkLst>
        </pc:cxnChg>
        <pc:cxnChg chg="add">
          <ac:chgData name="bfjghod Goh" userId="17a83449cc180f75" providerId="LiveId" clId="{DD62181C-CCE8-2D47-A305-BB39EF7FFCBE}" dt="2019-01-20T06:55:33.717" v="4057" actId="26606"/>
          <ac:cxnSpMkLst>
            <pc:docMk/>
            <pc:sldMk cId="4215465952" sldId="273"/>
            <ac:cxnSpMk id="25" creationId="{F0C57C7C-DFE9-4A1E-B7A9-DF40E63366BB}"/>
          </ac:cxnSpMkLst>
        </pc:cxnChg>
      </pc:sldChg>
      <pc:sldChg chg="addSp delSp modSp add mod setBg">
        <pc:chgData name="bfjghod Goh" userId="17a83449cc180f75" providerId="LiveId" clId="{DD62181C-CCE8-2D47-A305-BB39EF7FFCBE}" dt="2019-01-20T07:35:35.024" v="5578" actId="26606"/>
        <pc:sldMkLst>
          <pc:docMk/>
          <pc:sldMk cId="2586859179" sldId="274"/>
        </pc:sldMkLst>
        <pc:spChg chg="mod">
          <ac:chgData name="bfjghod Goh" userId="17a83449cc180f75" providerId="LiveId" clId="{DD62181C-CCE8-2D47-A305-BB39EF7FFCBE}" dt="2019-01-20T07:35:35.024" v="5578" actId="26606"/>
          <ac:spMkLst>
            <pc:docMk/>
            <pc:sldMk cId="2586859179" sldId="274"/>
            <ac:spMk id="2" creationId="{31638F15-8D87-F34F-8EEC-C66EE8A40B98}"/>
          </ac:spMkLst>
        </pc:spChg>
        <pc:spChg chg="del mod">
          <ac:chgData name="bfjghod Goh" userId="17a83449cc180f75" providerId="LiveId" clId="{DD62181C-CCE8-2D47-A305-BB39EF7FFCBE}" dt="2019-01-20T07:35:35.024" v="5578" actId="26606"/>
          <ac:spMkLst>
            <pc:docMk/>
            <pc:sldMk cId="2586859179" sldId="274"/>
            <ac:spMk id="3" creationId="{55F319FA-1BE7-3349-8C2D-1FFE112305A2}"/>
          </ac:spMkLst>
        </pc:spChg>
        <pc:graphicFrameChg chg="add">
          <ac:chgData name="bfjghod Goh" userId="17a83449cc180f75" providerId="LiveId" clId="{DD62181C-CCE8-2D47-A305-BB39EF7FFCBE}" dt="2019-01-20T07:35:35.024" v="5578" actId="26606"/>
          <ac:graphicFrameMkLst>
            <pc:docMk/>
            <pc:sldMk cId="2586859179" sldId="274"/>
            <ac:graphicFrameMk id="5" creationId="{7CDD89E3-6D08-429B-958E-D0A81A24313C}"/>
          </ac:graphicFrameMkLst>
        </pc:graphicFrameChg>
      </pc:sldChg>
      <pc:sldChg chg="addSp delSp modSp add mod setBg">
        <pc:chgData name="bfjghod Goh" userId="17a83449cc180f75" providerId="LiveId" clId="{DD62181C-CCE8-2D47-A305-BB39EF7FFCBE}" dt="2019-01-20T07:51:35.426" v="6458" actId="20577"/>
        <pc:sldMkLst>
          <pc:docMk/>
          <pc:sldMk cId="4257487003" sldId="275"/>
        </pc:sldMkLst>
        <pc:spChg chg="mod">
          <ac:chgData name="bfjghod Goh" userId="17a83449cc180f75" providerId="LiveId" clId="{DD62181C-CCE8-2D47-A305-BB39EF7FFCBE}" dt="2019-01-20T07:51:35.426" v="6458" actId="20577"/>
          <ac:spMkLst>
            <pc:docMk/>
            <pc:sldMk cId="4257487003" sldId="275"/>
            <ac:spMk id="2" creationId="{CDA4D469-3B65-624D-869B-1F023B0F153F}"/>
          </ac:spMkLst>
        </pc:spChg>
        <pc:spChg chg="del">
          <ac:chgData name="bfjghod Goh" userId="17a83449cc180f75" providerId="LiveId" clId="{DD62181C-CCE8-2D47-A305-BB39EF7FFCBE}" dt="2019-01-20T07:34:58.657" v="5576"/>
          <ac:spMkLst>
            <pc:docMk/>
            <pc:sldMk cId="4257487003" sldId="275"/>
            <ac:spMk id="3" creationId="{7381698A-B129-4640-B2EE-875DAD9FE4D0}"/>
          </ac:spMkLst>
        </pc:spChg>
        <pc:spChg chg="add mod">
          <ac:chgData name="bfjghod Goh" userId="17a83449cc180f75" providerId="LiveId" clId="{DD62181C-CCE8-2D47-A305-BB39EF7FFCBE}" dt="2019-01-20T07:35:06.854" v="5577" actId="26606"/>
          <ac:spMkLst>
            <pc:docMk/>
            <pc:sldMk cId="4257487003" sldId="275"/>
            <ac:spMk id="4" creationId="{230C1B4B-3ED5-7A40-80DB-054336D55880}"/>
          </ac:spMkLst>
        </pc:spChg>
        <pc:spChg chg="add">
          <ac:chgData name="bfjghod Goh" userId="17a83449cc180f75" providerId="LiveId" clId="{DD62181C-CCE8-2D47-A305-BB39EF7FFCBE}" dt="2019-01-20T07:35:06.854" v="5577" actId="26606"/>
          <ac:spMkLst>
            <pc:docMk/>
            <pc:sldMk cId="4257487003" sldId="275"/>
            <ac:spMk id="9" creationId="{6F9EB9F2-07E2-4D64-BBD8-BB5B217F1218}"/>
          </ac:spMkLst>
        </pc:spChg>
        <pc:cxnChg chg="add">
          <ac:chgData name="bfjghod Goh" userId="17a83449cc180f75" providerId="LiveId" clId="{DD62181C-CCE8-2D47-A305-BB39EF7FFCBE}" dt="2019-01-20T07:35:06.854" v="5577" actId="26606"/>
          <ac:cxnSpMkLst>
            <pc:docMk/>
            <pc:sldMk cId="4257487003" sldId="275"/>
            <ac:cxnSpMk id="11" creationId="{F0C57C7C-DFE9-4A1E-B7A9-DF40E63366BB}"/>
          </ac:cxnSpMkLst>
        </pc:cxnChg>
      </pc:sldChg>
      <pc:sldChg chg="modSp add ord modAnim">
        <pc:chgData name="bfjghod Goh" userId="17a83449cc180f75" providerId="LiveId" clId="{DD62181C-CCE8-2D47-A305-BB39EF7FFCBE}" dt="2019-01-20T07:33:09.339" v="5573" actId="20577"/>
        <pc:sldMkLst>
          <pc:docMk/>
          <pc:sldMk cId="2758280031" sldId="276"/>
        </pc:sldMkLst>
        <pc:spChg chg="mod">
          <ac:chgData name="bfjghod Goh" userId="17a83449cc180f75" providerId="LiveId" clId="{DD62181C-CCE8-2D47-A305-BB39EF7FFCBE}" dt="2019-01-20T07:33:09.339" v="5573" actId="20577"/>
          <ac:spMkLst>
            <pc:docMk/>
            <pc:sldMk cId="2758280031" sldId="276"/>
            <ac:spMk id="2" creationId="{0D7894C2-02F5-F44F-AAB7-E4254DAD26CB}"/>
          </ac:spMkLst>
        </pc:spChg>
        <pc:spChg chg="mod">
          <ac:chgData name="bfjghod Goh" userId="17a83449cc180f75" providerId="LiveId" clId="{DD62181C-CCE8-2D47-A305-BB39EF7FFCBE}" dt="2019-01-20T07:31:05.026" v="5502" actId="1076"/>
          <ac:spMkLst>
            <pc:docMk/>
            <pc:sldMk cId="2758280031" sldId="276"/>
            <ac:spMk id="6" creationId="{00000000-0000-0000-0000-000000000000}"/>
          </ac:spMkLst>
        </pc:spChg>
      </pc:sldChg>
      <pc:sldChg chg="modSp add setBg">
        <pc:chgData name="bfjghod Goh" userId="17a83449cc180f75" providerId="LiveId" clId="{DD62181C-CCE8-2D47-A305-BB39EF7FFCBE}" dt="2019-01-20T07:09:24.770" v="4604" actId="58"/>
        <pc:sldMkLst>
          <pc:docMk/>
          <pc:sldMk cId="3561861840" sldId="278"/>
        </pc:sldMkLst>
        <pc:graphicFrameChg chg="mod">
          <ac:chgData name="bfjghod Goh" userId="17a83449cc180f75" providerId="LiveId" clId="{DD62181C-CCE8-2D47-A305-BB39EF7FFCBE}" dt="2019-01-20T07:09:24.770" v="4604" actId="58"/>
          <ac:graphicFrameMkLst>
            <pc:docMk/>
            <pc:sldMk cId="3561861840" sldId="278"/>
            <ac:graphicFrameMk id="5" creationId="{818ACCF4-B073-43D2-B470-EDFF07EAE4EA}"/>
          </ac:graphicFrameMkLst>
        </pc:graphicFrameChg>
      </pc:sldChg>
      <pc:sldChg chg="modSp add ord modAnim">
        <pc:chgData name="bfjghod Goh" userId="17a83449cc180f75" providerId="LiveId" clId="{DD62181C-CCE8-2D47-A305-BB39EF7FFCBE}" dt="2019-01-20T07:21:21.199" v="5171" actId="20577"/>
        <pc:sldMkLst>
          <pc:docMk/>
          <pc:sldMk cId="2317938251" sldId="279"/>
        </pc:sldMkLst>
        <pc:spChg chg="mod">
          <ac:chgData name="bfjghod Goh" userId="17a83449cc180f75" providerId="LiveId" clId="{DD62181C-CCE8-2D47-A305-BB39EF7FFCBE}" dt="2019-01-20T07:21:21.199" v="5171" actId="20577"/>
          <ac:spMkLst>
            <pc:docMk/>
            <pc:sldMk cId="2317938251" sldId="279"/>
            <ac:spMk id="3" creationId="{6773A458-F716-5E43-B97E-D4B9D31B4E99}"/>
          </ac:spMkLst>
        </pc:spChg>
      </pc:sldChg>
      <pc:sldChg chg="addSp delSp modSp add mod setBg">
        <pc:chgData name="bfjghod Goh" userId="17a83449cc180f75" providerId="LiveId" clId="{DD62181C-CCE8-2D47-A305-BB39EF7FFCBE}" dt="2019-01-20T07:38:08.828" v="5877" actId="26606"/>
        <pc:sldMkLst>
          <pc:docMk/>
          <pc:sldMk cId="2341765207" sldId="280"/>
        </pc:sldMkLst>
        <pc:spChg chg="mod">
          <ac:chgData name="bfjghod Goh" userId="17a83449cc180f75" providerId="LiveId" clId="{DD62181C-CCE8-2D47-A305-BB39EF7FFCBE}" dt="2019-01-20T07:38:08.828" v="5877" actId="26606"/>
          <ac:spMkLst>
            <pc:docMk/>
            <pc:sldMk cId="2341765207" sldId="280"/>
            <ac:spMk id="2" creationId="{3BCC7353-7303-A349-9E2F-FB2BD6750B37}"/>
          </ac:spMkLst>
        </pc:spChg>
        <pc:spChg chg="del mod">
          <ac:chgData name="bfjghod Goh" userId="17a83449cc180f75" providerId="LiveId" clId="{DD62181C-CCE8-2D47-A305-BB39EF7FFCBE}" dt="2019-01-20T07:38:08.828" v="5877" actId="26606"/>
          <ac:spMkLst>
            <pc:docMk/>
            <pc:sldMk cId="2341765207" sldId="280"/>
            <ac:spMk id="3" creationId="{5C019BCD-8BC5-C74E-A359-44563A9BE73B}"/>
          </ac:spMkLst>
        </pc:spChg>
        <pc:graphicFrameChg chg="add">
          <ac:chgData name="bfjghod Goh" userId="17a83449cc180f75" providerId="LiveId" clId="{DD62181C-CCE8-2D47-A305-BB39EF7FFCBE}" dt="2019-01-20T07:38:08.828" v="5877" actId="26606"/>
          <ac:graphicFrameMkLst>
            <pc:docMk/>
            <pc:sldMk cId="2341765207" sldId="280"/>
            <ac:graphicFrameMk id="5" creationId="{1BDCDF37-4640-452D-8567-48E5EC4A122B}"/>
          </ac:graphicFrameMkLst>
        </pc:graphicFrameChg>
      </pc:sldChg>
      <pc:sldChg chg="delSp modSp add setBg modAnim delDesignElem">
        <pc:chgData name="bfjghod Goh" userId="17a83449cc180f75" providerId="LiveId" clId="{DD62181C-CCE8-2D47-A305-BB39EF7FFCBE}" dt="2019-01-20T07:44:09.327" v="6265" actId="20577"/>
        <pc:sldMkLst>
          <pc:docMk/>
          <pc:sldMk cId="1727272998" sldId="282"/>
        </pc:sldMkLst>
        <pc:spChg chg="mod">
          <ac:chgData name="bfjghod Goh" userId="17a83449cc180f75" providerId="LiveId" clId="{DD62181C-CCE8-2D47-A305-BB39EF7FFCBE}" dt="2019-01-20T07:41:35.306" v="6023" actId="20577"/>
          <ac:spMkLst>
            <pc:docMk/>
            <pc:sldMk cId="1727272998" sldId="282"/>
            <ac:spMk id="2" creationId="{E40AF2C9-6C4E-AA47-9E76-6EB3723DD783}"/>
          </ac:spMkLst>
        </pc:spChg>
        <pc:spChg chg="mod">
          <ac:chgData name="bfjghod Goh" userId="17a83449cc180f75" providerId="LiveId" clId="{DD62181C-CCE8-2D47-A305-BB39EF7FFCBE}" dt="2019-01-20T07:44:09.327" v="6265" actId="20577"/>
          <ac:spMkLst>
            <pc:docMk/>
            <pc:sldMk cId="1727272998" sldId="282"/>
            <ac:spMk id="3" creationId="{6773A458-F716-5E43-B97E-D4B9D31B4E99}"/>
          </ac:spMkLst>
        </pc:spChg>
        <pc:spChg chg="del">
          <ac:chgData name="bfjghod Goh" userId="17a83449cc180f75" providerId="LiveId" clId="{DD62181C-CCE8-2D47-A305-BB39EF7FFCBE}" dt="2019-01-20T07:39:33.337" v="5880"/>
          <ac:spMkLst>
            <pc:docMk/>
            <pc:sldMk cId="1727272998" sldId="282"/>
            <ac:spMk id="8" creationId="{8D70B121-56F4-4848-B38B-182089D909FA}"/>
          </ac:spMkLst>
        </pc:spChg>
        <pc:cxnChg chg="del">
          <ac:chgData name="bfjghod Goh" userId="17a83449cc180f75" providerId="LiveId" clId="{DD62181C-CCE8-2D47-A305-BB39EF7FFCBE}" dt="2019-01-20T07:39:33.337" v="5880"/>
          <ac:cxnSpMkLst>
            <pc:docMk/>
            <pc:sldMk cId="1727272998" sldId="282"/>
            <ac:cxnSpMk id="10" creationId="{2D72A2C9-F3CA-4216-8BAD-FA4C970C3C4E}"/>
          </ac:cxnSpMkLst>
        </pc:cxnChg>
      </pc:sldChg>
      <pc:sldChg chg="addSp delSp modSp add del">
        <pc:chgData name="bfjghod Goh" userId="17a83449cc180f75" providerId="LiveId" clId="{DD62181C-CCE8-2D47-A305-BB39EF7FFCBE}" dt="2019-01-20T08:03:17.455" v="6633" actId="20577"/>
        <pc:sldMkLst>
          <pc:docMk/>
          <pc:sldMk cId="2492839600" sldId="283"/>
        </pc:sldMkLst>
        <pc:spChg chg="add mod">
          <ac:chgData name="bfjghod Goh" userId="17a83449cc180f75" providerId="LiveId" clId="{DD62181C-CCE8-2D47-A305-BB39EF7FFCBE}" dt="2019-01-20T08:03:17.455" v="6633" actId="20577"/>
          <ac:spMkLst>
            <pc:docMk/>
            <pc:sldMk cId="2492839600" sldId="283"/>
            <ac:spMk id="2" creationId="{05F0951B-F855-2F43-B0C7-C9B83CF1BB3A}"/>
          </ac:spMkLst>
        </pc:spChg>
        <pc:spChg chg="del">
          <ac:chgData name="bfjghod Goh" userId="17a83449cc180f75" providerId="LiveId" clId="{DD62181C-CCE8-2D47-A305-BB39EF7FFCBE}" dt="2019-01-20T07:45:06.100" v="6274" actId="478"/>
          <ac:spMkLst>
            <pc:docMk/>
            <pc:sldMk cId="2492839600" sldId="283"/>
            <ac:spMk id="6" creationId="{00000000-0000-0000-0000-000000000000}"/>
          </ac:spMkLst>
        </pc:spChg>
      </pc:sldChg>
      <pc:sldChg chg="addSp modSp add mod setBg modAnim">
        <pc:chgData name="bfjghod Goh" userId="17a83449cc180f75" providerId="LiveId" clId="{DD62181C-CCE8-2D47-A305-BB39EF7FFCBE}" dt="2019-01-20T07:50:13.665" v="6451" actId="207"/>
        <pc:sldMkLst>
          <pc:docMk/>
          <pc:sldMk cId="3600666075" sldId="284"/>
        </pc:sldMkLst>
        <pc:spChg chg="mod">
          <ac:chgData name="bfjghod Goh" userId="17a83449cc180f75" providerId="LiveId" clId="{DD62181C-CCE8-2D47-A305-BB39EF7FFCBE}" dt="2019-01-20T07:49:57.486" v="6447" actId="26606"/>
          <ac:spMkLst>
            <pc:docMk/>
            <pc:sldMk cId="3600666075" sldId="284"/>
            <ac:spMk id="2" creationId="{84B8471D-E90E-4D48-98AF-0037BEED3CFA}"/>
          </ac:spMkLst>
        </pc:spChg>
        <pc:spChg chg="mod">
          <ac:chgData name="bfjghod Goh" userId="17a83449cc180f75" providerId="LiveId" clId="{DD62181C-CCE8-2D47-A305-BB39EF7FFCBE}" dt="2019-01-20T07:50:13.665" v="6451" actId="207"/>
          <ac:spMkLst>
            <pc:docMk/>
            <pc:sldMk cId="3600666075" sldId="284"/>
            <ac:spMk id="3" creationId="{6C381CB8-5A02-3942-B7BA-B59CA686C84D}"/>
          </ac:spMkLst>
        </pc:spChg>
        <pc:spChg chg="add">
          <ac:chgData name="bfjghod Goh" userId="17a83449cc180f75" providerId="LiveId" clId="{DD62181C-CCE8-2D47-A305-BB39EF7FFCBE}" dt="2019-01-20T07:49:57.486" v="6447" actId="26606"/>
          <ac:spMkLst>
            <pc:docMk/>
            <pc:sldMk cId="3600666075" sldId="284"/>
            <ac:spMk id="8" creationId="{8D70B121-56F4-4848-B38B-182089D909FA}"/>
          </ac:spMkLst>
        </pc:spChg>
        <pc:cxnChg chg="add">
          <ac:chgData name="bfjghod Goh" userId="17a83449cc180f75" providerId="LiveId" clId="{DD62181C-CCE8-2D47-A305-BB39EF7FFCBE}" dt="2019-01-20T07:49:57.486" v="6447" actId="26606"/>
          <ac:cxnSpMkLst>
            <pc:docMk/>
            <pc:sldMk cId="3600666075" sldId="284"/>
            <ac:cxnSpMk id="10" creationId="{2D72A2C9-F3CA-4216-8BAD-FA4C970C3C4E}"/>
          </ac:cxnSpMkLst>
        </pc:cxnChg>
      </pc:sldChg>
      <pc:sldChg chg="addSp delSp modSp add mod setBg">
        <pc:chgData name="bfjghod Goh" userId="17a83449cc180f75" providerId="LiveId" clId="{DD62181C-CCE8-2D47-A305-BB39EF7FFCBE}" dt="2019-01-20T07:52:15.377" v="6468" actId="20577"/>
        <pc:sldMkLst>
          <pc:docMk/>
          <pc:sldMk cId="3677052320" sldId="285"/>
        </pc:sldMkLst>
        <pc:spChg chg="del">
          <ac:chgData name="bfjghod Goh" userId="17a83449cc180f75" providerId="LiveId" clId="{DD62181C-CCE8-2D47-A305-BB39EF7FFCBE}" dt="2019-01-20T07:51:07.624" v="6453"/>
          <ac:spMkLst>
            <pc:docMk/>
            <pc:sldMk cId="3677052320" sldId="285"/>
            <ac:spMk id="2" creationId="{3CC9B180-A9B8-C44F-AA40-7D3059E7D4B8}"/>
          </ac:spMkLst>
        </pc:spChg>
        <pc:spChg chg="del">
          <ac:chgData name="bfjghod Goh" userId="17a83449cc180f75" providerId="LiveId" clId="{DD62181C-CCE8-2D47-A305-BB39EF7FFCBE}" dt="2019-01-20T07:51:07.624" v="6453"/>
          <ac:spMkLst>
            <pc:docMk/>
            <pc:sldMk cId="3677052320" sldId="285"/>
            <ac:spMk id="3" creationId="{DFD6C365-70ED-5F43-8D43-ACD99A060B37}"/>
          </ac:spMkLst>
        </pc:spChg>
        <pc:spChg chg="add del mod">
          <ac:chgData name="bfjghod Goh" userId="17a83449cc180f75" providerId="LiveId" clId="{DD62181C-CCE8-2D47-A305-BB39EF7FFCBE}" dt="2019-01-20T07:51:49.622" v="6459"/>
          <ac:spMkLst>
            <pc:docMk/>
            <pc:sldMk cId="3677052320" sldId="285"/>
            <ac:spMk id="4" creationId="{DD726A8D-3917-1F48-BEA7-35FDD79BA236}"/>
          </ac:spMkLst>
        </pc:spChg>
        <pc:spChg chg="add del mod">
          <ac:chgData name="bfjghod Goh" userId="17a83449cc180f75" providerId="LiveId" clId="{DD62181C-CCE8-2D47-A305-BB39EF7FFCBE}" dt="2019-01-20T07:51:49.622" v="6459"/>
          <ac:spMkLst>
            <pc:docMk/>
            <pc:sldMk cId="3677052320" sldId="285"/>
            <ac:spMk id="5" creationId="{ADF055C3-B8D6-B94F-A6C1-19720CD66A5F}"/>
          </ac:spMkLst>
        </pc:spChg>
        <pc:spChg chg="add del mod">
          <ac:chgData name="bfjghod Goh" userId="17a83449cc180f75" providerId="LiveId" clId="{DD62181C-CCE8-2D47-A305-BB39EF7FFCBE}" dt="2019-01-20T07:51:52.130" v="6460"/>
          <ac:spMkLst>
            <pc:docMk/>
            <pc:sldMk cId="3677052320" sldId="285"/>
            <ac:spMk id="6" creationId="{F7DED754-6F94-AB48-86C3-944C97187D9A}"/>
          </ac:spMkLst>
        </pc:spChg>
        <pc:spChg chg="add del mod">
          <ac:chgData name="bfjghod Goh" userId="17a83449cc180f75" providerId="LiveId" clId="{DD62181C-CCE8-2D47-A305-BB39EF7FFCBE}" dt="2019-01-20T07:51:52.130" v="6460"/>
          <ac:spMkLst>
            <pc:docMk/>
            <pc:sldMk cId="3677052320" sldId="285"/>
            <ac:spMk id="7" creationId="{5147E462-0A42-2A4E-9155-61F27100F06D}"/>
          </ac:spMkLst>
        </pc:spChg>
        <pc:spChg chg="add mod">
          <ac:chgData name="bfjghod Goh" userId="17a83449cc180f75" providerId="LiveId" clId="{DD62181C-CCE8-2D47-A305-BB39EF7FFCBE}" dt="2019-01-20T07:52:15.377" v="6468" actId="20577"/>
          <ac:spMkLst>
            <pc:docMk/>
            <pc:sldMk cId="3677052320" sldId="285"/>
            <ac:spMk id="8" creationId="{F69EFDBE-369E-BE43-9E39-431FAD85E87C}"/>
          </ac:spMkLst>
        </pc:spChg>
        <pc:spChg chg="add mod">
          <ac:chgData name="bfjghod Goh" userId="17a83449cc180f75" providerId="LiveId" clId="{DD62181C-CCE8-2D47-A305-BB39EF7FFCBE}" dt="2019-01-20T07:52:12.462" v="6465" actId="26606"/>
          <ac:spMkLst>
            <pc:docMk/>
            <pc:sldMk cId="3677052320" sldId="285"/>
            <ac:spMk id="9" creationId="{1DFAC60D-9636-0C4C-9C98-45E959DB722A}"/>
          </ac:spMkLst>
        </pc:spChg>
        <pc:spChg chg="add">
          <ac:chgData name="bfjghod Goh" userId="17a83449cc180f75" providerId="LiveId" clId="{DD62181C-CCE8-2D47-A305-BB39EF7FFCBE}" dt="2019-01-20T07:52:12.462" v="6465" actId="26606"/>
          <ac:spMkLst>
            <pc:docMk/>
            <pc:sldMk cId="3677052320" sldId="285"/>
            <ac:spMk id="14" creationId="{6F9EB9F2-07E2-4D64-BBD8-BB5B217F1218}"/>
          </ac:spMkLst>
        </pc:spChg>
        <pc:cxnChg chg="add">
          <ac:chgData name="bfjghod Goh" userId="17a83449cc180f75" providerId="LiveId" clId="{DD62181C-CCE8-2D47-A305-BB39EF7FFCBE}" dt="2019-01-20T07:52:12.462" v="6465" actId="26606"/>
          <ac:cxnSpMkLst>
            <pc:docMk/>
            <pc:sldMk cId="3677052320" sldId="285"/>
            <ac:cxnSpMk id="16" creationId="{F0C57C7C-DFE9-4A1E-B7A9-DF40E63366BB}"/>
          </ac:cxnSpMkLst>
        </pc:cxnChg>
      </pc:sldChg>
      <pc:sldChg chg="addSp delSp modSp add mod setBg">
        <pc:chgData name="bfjghod Goh" userId="17a83449cc180f75" providerId="LiveId" clId="{DD62181C-CCE8-2D47-A305-BB39EF7FFCBE}" dt="2019-01-20T07:57:37.500" v="6524" actId="26606"/>
        <pc:sldMkLst>
          <pc:docMk/>
          <pc:sldMk cId="1284593152" sldId="286"/>
        </pc:sldMkLst>
        <pc:spChg chg="del">
          <ac:chgData name="bfjghod Goh" userId="17a83449cc180f75" providerId="LiveId" clId="{DD62181C-CCE8-2D47-A305-BB39EF7FFCBE}" dt="2019-01-20T07:52:59.994" v="6470"/>
          <ac:spMkLst>
            <pc:docMk/>
            <pc:sldMk cId="1284593152" sldId="286"/>
            <ac:spMk id="2" creationId="{5FA5E1B8-DDF5-1E4C-BC2F-7063B2950E25}"/>
          </ac:spMkLst>
        </pc:spChg>
        <pc:spChg chg="del">
          <ac:chgData name="bfjghod Goh" userId="17a83449cc180f75" providerId="LiveId" clId="{DD62181C-CCE8-2D47-A305-BB39EF7FFCBE}" dt="2019-01-20T07:52:59.994" v="6470"/>
          <ac:spMkLst>
            <pc:docMk/>
            <pc:sldMk cId="1284593152" sldId="286"/>
            <ac:spMk id="3" creationId="{1C68F7C2-8ADC-7842-B902-9152EE6E4535}"/>
          </ac:spMkLst>
        </pc:spChg>
        <pc:spChg chg="add del mod">
          <ac:chgData name="bfjghod Goh" userId="17a83449cc180f75" providerId="LiveId" clId="{DD62181C-CCE8-2D47-A305-BB39EF7FFCBE}" dt="2019-01-20T07:53:06.366" v="6471"/>
          <ac:spMkLst>
            <pc:docMk/>
            <pc:sldMk cId="1284593152" sldId="286"/>
            <ac:spMk id="4" creationId="{B0F3C496-A162-8E42-8C7C-85A79AA5EED5}"/>
          </ac:spMkLst>
        </pc:spChg>
        <pc:spChg chg="add del mod">
          <ac:chgData name="bfjghod Goh" userId="17a83449cc180f75" providerId="LiveId" clId="{DD62181C-CCE8-2D47-A305-BB39EF7FFCBE}" dt="2019-01-20T07:53:06.366" v="6471"/>
          <ac:spMkLst>
            <pc:docMk/>
            <pc:sldMk cId="1284593152" sldId="286"/>
            <ac:spMk id="5" creationId="{A4439821-EDEE-B141-A047-2A8693C17375}"/>
          </ac:spMkLst>
        </pc:spChg>
        <pc:spChg chg="add mod">
          <ac:chgData name="bfjghod Goh" userId="17a83449cc180f75" providerId="LiveId" clId="{DD62181C-CCE8-2D47-A305-BB39EF7FFCBE}" dt="2019-01-20T07:57:37.500" v="6524" actId="26606"/>
          <ac:spMkLst>
            <pc:docMk/>
            <pc:sldMk cId="1284593152" sldId="286"/>
            <ac:spMk id="6" creationId="{840A5991-7F2C-CB42-85A3-1614DBA2E3F8}"/>
          </ac:spMkLst>
        </pc:spChg>
        <pc:spChg chg="add del mod">
          <ac:chgData name="bfjghod Goh" userId="17a83449cc180f75" providerId="LiveId" clId="{DD62181C-CCE8-2D47-A305-BB39EF7FFCBE}" dt="2019-01-20T07:53:53.090" v="6490"/>
          <ac:spMkLst>
            <pc:docMk/>
            <pc:sldMk cId="1284593152" sldId="286"/>
            <ac:spMk id="7" creationId="{63C68AE2-E5EF-D941-AB9B-8A45D145B453}"/>
          </ac:spMkLst>
        </pc:spChg>
        <pc:spChg chg="add mod">
          <ac:chgData name="bfjghod Goh" userId="17a83449cc180f75" providerId="LiveId" clId="{DD62181C-CCE8-2D47-A305-BB39EF7FFCBE}" dt="2019-01-20T07:57:37.500" v="6524" actId="26606"/>
          <ac:spMkLst>
            <pc:docMk/>
            <pc:sldMk cId="1284593152" sldId="286"/>
            <ac:spMk id="8" creationId="{4D57AE6F-51FC-D440-8BAE-98D6A3535199}"/>
          </ac:spMkLst>
        </pc:spChg>
        <pc:spChg chg="add del mod">
          <ac:chgData name="bfjghod Goh" userId="17a83449cc180f75" providerId="LiveId" clId="{DD62181C-CCE8-2D47-A305-BB39EF7FFCBE}" dt="2019-01-20T07:56:47.016" v="6516"/>
          <ac:spMkLst>
            <pc:docMk/>
            <pc:sldMk cId="1284593152" sldId="286"/>
            <ac:spMk id="11" creationId="{D35C0357-743A-B54C-9216-B06AE0D66B18}"/>
          </ac:spMkLst>
        </pc:spChg>
        <pc:spChg chg="add del">
          <ac:chgData name="bfjghod Goh" userId="17a83449cc180f75" providerId="LiveId" clId="{DD62181C-CCE8-2D47-A305-BB39EF7FFCBE}" dt="2019-01-20T07:57:37.488" v="6523" actId="26606"/>
          <ac:spMkLst>
            <pc:docMk/>
            <pc:sldMk cId="1284593152" sldId="286"/>
            <ac:spMk id="17" creationId="{2B1D4F77-A17C-43D7-B7FA-545148E4E93D}"/>
          </ac:spMkLst>
        </pc:spChg>
        <pc:spChg chg="add">
          <ac:chgData name="bfjghod Goh" userId="17a83449cc180f75" providerId="LiveId" clId="{DD62181C-CCE8-2D47-A305-BB39EF7FFCBE}" dt="2019-01-20T07:57:37.500" v="6524" actId="26606"/>
          <ac:spMkLst>
            <pc:docMk/>
            <pc:sldMk cId="1284593152" sldId="286"/>
            <ac:spMk id="19" creationId="{569C1A01-6FB5-43CE-ADCC-936728ACAC0D}"/>
          </ac:spMkLst>
        </pc:spChg>
        <pc:picChg chg="add del mod">
          <ac:chgData name="bfjghod Goh" userId="17a83449cc180f75" providerId="LiveId" clId="{DD62181C-CCE8-2D47-A305-BB39EF7FFCBE}" dt="2019-01-20T07:56:37.423" v="6515" actId="478"/>
          <ac:picMkLst>
            <pc:docMk/>
            <pc:sldMk cId="1284593152" sldId="286"/>
            <ac:picMk id="9" creationId="{405AFCA5-1E47-6548-92FA-5225C5314BFF}"/>
          </ac:picMkLst>
        </pc:picChg>
        <pc:picChg chg="add mod ord">
          <ac:chgData name="bfjghod Goh" userId="17a83449cc180f75" providerId="LiveId" clId="{DD62181C-CCE8-2D47-A305-BB39EF7FFCBE}" dt="2019-01-20T07:57:37.500" v="6524" actId="26606"/>
          <ac:picMkLst>
            <pc:docMk/>
            <pc:sldMk cId="1284593152" sldId="286"/>
            <ac:picMk id="12" creationId="{A9A2F499-1EA8-574E-A2D0-7306CD82C8C1}"/>
          </ac:picMkLst>
        </pc:picChg>
        <pc:picChg chg="add">
          <ac:chgData name="bfjghod Goh" userId="17a83449cc180f75" providerId="LiveId" clId="{DD62181C-CCE8-2D47-A305-BB39EF7FFCBE}" dt="2019-01-20T07:57:37.500" v="6524" actId="26606"/>
          <ac:picMkLst>
            <pc:docMk/>
            <pc:sldMk cId="1284593152" sldId="286"/>
            <ac:picMk id="20" creationId="{EE09A529-E47C-4634-BB98-0A9526C372B4}"/>
          </ac:picMkLst>
        </pc:picChg>
      </pc:sldChg>
      <pc:sldChg chg="addSp delSp modSp add mod setBg">
        <pc:chgData name="bfjghod Goh" userId="17a83449cc180f75" providerId="LiveId" clId="{DD62181C-CCE8-2D47-A305-BB39EF7FFCBE}" dt="2019-01-20T07:57:20.239" v="6521" actId="20577"/>
        <pc:sldMkLst>
          <pc:docMk/>
          <pc:sldMk cId="1929354697" sldId="288"/>
        </pc:sldMkLst>
        <pc:spChg chg="add del mod">
          <ac:chgData name="bfjghod Goh" userId="17a83449cc180f75" providerId="LiveId" clId="{DD62181C-CCE8-2D47-A305-BB39EF7FFCBE}" dt="2019-01-20T07:55:08.249" v="6498"/>
          <ac:spMkLst>
            <pc:docMk/>
            <pc:sldMk cId="1929354697" sldId="288"/>
            <ac:spMk id="3" creationId="{35529142-3CEB-7A43-B94B-47C27B8B2624}"/>
          </ac:spMkLst>
        </pc:spChg>
        <pc:spChg chg="mod">
          <ac:chgData name="bfjghod Goh" userId="17a83449cc180f75" providerId="LiveId" clId="{DD62181C-CCE8-2D47-A305-BB39EF7FFCBE}" dt="2019-01-20T07:57:20.239" v="6521" actId="20577"/>
          <ac:spMkLst>
            <pc:docMk/>
            <pc:sldMk cId="1929354697" sldId="288"/>
            <ac:spMk id="6" creationId="{840A5991-7F2C-CB42-85A3-1614DBA2E3F8}"/>
          </ac:spMkLst>
        </pc:spChg>
        <pc:spChg chg="mod ord">
          <ac:chgData name="bfjghod Goh" userId="17a83449cc180f75" providerId="LiveId" clId="{DD62181C-CCE8-2D47-A305-BB39EF7FFCBE}" dt="2019-01-20T07:55:42.830" v="6505" actId="26606"/>
          <ac:spMkLst>
            <pc:docMk/>
            <pc:sldMk cId="1929354697" sldId="288"/>
            <ac:spMk id="8" creationId="{4D57AE6F-51FC-D440-8BAE-98D6A3535199}"/>
          </ac:spMkLst>
        </pc:spChg>
        <pc:spChg chg="add">
          <ac:chgData name="bfjghod Goh" userId="17a83449cc180f75" providerId="LiveId" clId="{DD62181C-CCE8-2D47-A305-BB39EF7FFCBE}" dt="2019-01-20T07:55:42.830" v="6505" actId="26606"/>
          <ac:spMkLst>
            <pc:docMk/>
            <pc:sldMk cId="1929354697" sldId="288"/>
            <ac:spMk id="11" creationId="{569C1A01-6FB5-43CE-ADCC-936728ACAC0D}"/>
          </ac:spMkLst>
        </pc:spChg>
        <pc:spChg chg="add del">
          <ac:chgData name="bfjghod Goh" userId="17a83449cc180f75" providerId="LiveId" clId="{DD62181C-CCE8-2D47-A305-BB39EF7FFCBE}" dt="2019-01-20T07:55:15.529" v="6500" actId="26606"/>
          <ac:spMkLst>
            <pc:docMk/>
            <pc:sldMk cId="1929354697" sldId="288"/>
            <ac:spMk id="13" creationId="{3CD9DF72-87A3-404E-A828-84CBF11A8303}"/>
          </ac:spMkLst>
        </pc:spChg>
        <pc:spChg chg="add del">
          <ac:chgData name="bfjghod Goh" userId="17a83449cc180f75" providerId="LiveId" clId="{DD62181C-CCE8-2D47-A305-BB39EF7FFCBE}" dt="2019-01-20T07:55:21.463" v="6502" actId="26606"/>
          <ac:spMkLst>
            <pc:docMk/>
            <pc:sldMk cId="1929354697" sldId="288"/>
            <ac:spMk id="17" creationId="{257363FD-7E77-4145-9483-331A807ADF0E}"/>
          </ac:spMkLst>
        </pc:spChg>
        <pc:spChg chg="add del">
          <ac:chgData name="bfjghod Goh" userId="17a83449cc180f75" providerId="LiveId" clId="{DD62181C-CCE8-2D47-A305-BB39EF7FFCBE}" dt="2019-01-20T07:55:31.028" v="6504" actId="26606"/>
          <ac:spMkLst>
            <pc:docMk/>
            <pc:sldMk cId="1929354697" sldId="288"/>
            <ac:spMk id="19" creationId="{AB45A142-4255-493C-8284-5D566C121B10}"/>
          </ac:spMkLst>
        </pc:spChg>
        <pc:picChg chg="add mod ord">
          <ac:chgData name="bfjghod Goh" userId="17a83449cc180f75" providerId="LiveId" clId="{DD62181C-CCE8-2D47-A305-BB39EF7FFCBE}" dt="2019-01-20T07:55:42.830" v="6505" actId="26606"/>
          <ac:picMkLst>
            <pc:docMk/>
            <pc:sldMk cId="1929354697" sldId="288"/>
            <ac:picMk id="4" creationId="{0D158044-7CE2-BE49-92FD-F4787F9A17D0}"/>
          </ac:picMkLst>
        </pc:picChg>
        <pc:picChg chg="del">
          <ac:chgData name="bfjghod Goh" userId="17a83449cc180f75" providerId="LiveId" clId="{DD62181C-CCE8-2D47-A305-BB39EF7FFCBE}" dt="2019-01-20T07:54:57.132" v="6497" actId="478"/>
          <ac:picMkLst>
            <pc:docMk/>
            <pc:sldMk cId="1929354697" sldId="288"/>
            <ac:picMk id="9" creationId="{405AFCA5-1E47-6548-92FA-5225C5314BFF}"/>
          </ac:picMkLst>
        </pc:picChg>
        <pc:picChg chg="add">
          <ac:chgData name="bfjghod Goh" userId="17a83449cc180f75" providerId="LiveId" clId="{DD62181C-CCE8-2D47-A305-BB39EF7FFCBE}" dt="2019-01-20T07:55:42.830" v="6505" actId="26606"/>
          <ac:picMkLst>
            <pc:docMk/>
            <pc:sldMk cId="1929354697" sldId="288"/>
            <ac:picMk id="10" creationId="{EE09A529-E47C-4634-BB98-0A9526C372B4}"/>
          </ac:picMkLst>
        </pc:picChg>
        <pc:cxnChg chg="add del">
          <ac:chgData name="bfjghod Goh" userId="17a83449cc180f75" providerId="LiveId" clId="{DD62181C-CCE8-2D47-A305-BB39EF7FFCBE}" dt="2019-01-20T07:55:15.529" v="6500" actId="26606"/>
          <ac:cxnSpMkLst>
            <pc:docMk/>
            <pc:sldMk cId="1929354697" sldId="288"/>
            <ac:cxnSpMk id="15" creationId="{20E3A342-4D61-4E3F-AF90-1AB42AEB96CC}"/>
          </ac:cxnSpMkLst>
        </pc:cxnChg>
        <pc:cxnChg chg="add del">
          <ac:chgData name="bfjghod Goh" userId="17a83449cc180f75" providerId="LiveId" clId="{DD62181C-CCE8-2D47-A305-BB39EF7FFCBE}" dt="2019-01-20T07:55:31.028" v="6504" actId="26606"/>
          <ac:cxnSpMkLst>
            <pc:docMk/>
            <pc:sldMk cId="1929354697" sldId="288"/>
            <ac:cxnSpMk id="20" creationId="{38FB9660-F42F-4313-BBC4-47C007FE484C}"/>
          </ac:cxnSpMkLst>
        </pc:cxnChg>
      </pc:sldChg>
      <pc:sldChg chg="addSp delSp modSp add setBg delDesignElem">
        <pc:chgData name="bfjghod Goh" userId="17a83449cc180f75" providerId="LiveId" clId="{DD62181C-CCE8-2D47-A305-BB39EF7FFCBE}" dt="2019-01-20T07:57:15.200" v="6518" actId="20577"/>
        <pc:sldMkLst>
          <pc:docMk/>
          <pc:sldMk cId="2013715348" sldId="289"/>
        </pc:sldMkLst>
        <pc:spChg chg="add del mod">
          <ac:chgData name="bfjghod Goh" userId="17a83449cc180f75" providerId="LiveId" clId="{DD62181C-CCE8-2D47-A305-BB39EF7FFCBE}" dt="2019-01-20T07:56:00.170" v="6513"/>
          <ac:spMkLst>
            <pc:docMk/>
            <pc:sldMk cId="2013715348" sldId="289"/>
            <ac:spMk id="3" creationId="{BCF846ED-5A2F-0545-8787-98DB394F711F}"/>
          </ac:spMkLst>
        </pc:spChg>
        <pc:spChg chg="mod">
          <ac:chgData name="bfjghod Goh" userId="17a83449cc180f75" providerId="LiveId" clId="{DD62181C-CCE8-2D47-A305-BB39EF7FFCBE}" dt="2019-01-20T07:57:15.200" v="6518" actId="20577"/>
          <ac:spMkLst>
            <pc:docMk/>
            <pc:sldMk cId="2013715348" sldId="289"/>
            <ac:spMk id="6" creationId="{840A5991-7F2C-CB42-85A3-1614DBA2E3F8}"/>
          </ac:spMkLst>
        </pc:spChg>
        <pc:spChg chg="del">
          <ac:chgData name="bfjghod Goh" userId="17a83449cc180f75" providerId="LiveId" clId="{DD62181C-CCE8-2D47-A305-BB39EF7FFCBE}" dt="2019-01-20T07:55:47.119" v="6507"/>
          <ac:spMkLst>
            <pc:docMk/>
            <pc:sldMk cId="2013715348" sldId="289"/>
            <ac:spMk id="11" creationId="{569C1A01-6FB5-43CE-ADCC-936728ACAC0D}"/>
          </ac:spMkLst>
        </pc:spChg>
        <pc:picChg chg="del">
          <ac:chgData name="bfjghod Goh" userId="17a83449cc180f75" providerId="LiveId" clId="{DD62181C-CCE8-2D47-A305-BB39EF7FFCBE}" dt="2019-01-20T07:55:57.439" v="6510" actId="478"/>
          <ac:picMkLst>
            <pc:docMk/>
            <pc:sldMk cId="2013715348" sldId="289"/>
            <ac:picMk id="4" creationId="{0D158044-7CE2-BE49-92FD-F4787F9A17D0}"/>
          </ac:picMkLst>
        </pc:picChg>
        <pc:picChg chg="add del">
          <ac:chgData name="bfjghod Goh" userId="17a83449cc180f75" providerId="LiveId" clId="{DD62181C-CCE8-2D47-A305-BB39EF7FFCBE}" dt="2019-01-20T07:55:56.566" v="6509"/>
          <ac:picMkLst>
            <pc:docMk/>
            <pc:sldMk cId="2013715348" sldId="289"/>
            <ac:picMk id="7" creationId="{9ED2E598-A8ED-0E46-B461-EFEE8EE5A045}"/>
          </ac:picMkLst>
        </pc:picChg>
        <pc:picChg chg="del">
          <ac:chgData name="bfjghod Goh" userId="17a83449cc180f75" providerId="LiveId" clId="{DD62181C-CCE8-2D47-A305-BB39EF7FFCBE}" dt="2019-01-20T07:55:47.119" v="6507"/>
          <ac:picMkLst>
            <pc:docMk/>
            <pc:sldMk cId="2013715348" sldId="289"/>
            <ac:picMk id="10" creationId="{EE09A529-E47C-4634-BB98-0A9526C372B4}"/>
          </ac:picMkLst>
        </pc:picChg>
        <pc:picChg chg="add del">
          <ac:chgData name="bfjghod Goh" userId="17a83449cc180f75" providerId="LiveId" clId="{DD62181C-CCE8-2D47-A305-BB39EF7FFCBE}" dt="2019-01-20T07:55:59.078" v="6512"/>
          <ac:picMkLst>
            <pc:docMk/>
            <pc:sldMk cId="2013715348" sldId="289"/>
            <ac:picMk id="12" creationId="{71B95845-4C36-4242-8516-D9AE8779ABE4}"/>
          </ac:picMkLst>
        </pc:picChg>
        <pc:picChg chg="add">
          <ac:chgData name="bfjghod Goh" userId="17a83449cc180f75" providerId="LiveId" clId="{DD62181C-CCE8-2D47-A305-BB39EF7FFCBE}" dt="2019-01-20T07:56:00.170" v="6513"/>
          <ac:picMkLst>
            <pc:docMk/>
            <pc:sldMk cId="2013715348" sldId="289"/>
            <ac:picMk id="13" creationId="{D980D191-F4F2-DA4A-A6E9-93A7063E0410}"/>
          </ac:picMkLst>
        </pc:picChg>
      </pc:sldChg>
      <pc:sldChg chg="modSp add">
        <pc:chgData name="bfjghod Goh" userId="17a83449cc180f75" providerId="LiveId" clId="{DD62181C-CCE8-2D47-A305-BB39EF7FFCBE}" dt="2019-01-20T08:04:39.184" v="6802" actId="20577"/>
        <pc:sldMkLst>
          <pc:docMk/>
          <pc:sldMk cId="901212504" sldId="290"/>
        </pc:sldMkLst>
        <pc:spChg chg="mod">
          <ac:chgData name="bfjghod Goh" userId="17a83449cc180f75" providerId="LiveId" clId="{DD62181C-CCE8-2D47-A305-BB39EF7FFCBE}" dt="2019-01-20T08:04:00.623" v="6643" actId="20577"/>
          <ac:spMkLst>
            <pc:docMk/>
            <pc:sldMk cId="901212504" sldId="290"/>
            <ac:spMk id="2" creationId="{5E985E0B-6D05-404B-8C58-8E5AC61543BF}"/>
          </ac:spMkLst>
        </pc:spChg>
        <pc:spChg chg="mod">
          <ac:chgData name="bfjghod Goh" userId="17a83449cc180f75" providerId="LiveId" clId="{DD62181C-CCE8-2D47-A305-BB39EF7FFCBE}" dt="2019-01-20T08:04:39.184" v="6802" actId="20577"/>
          <ac:spMkLst>
            <pc:docMk/>
            <pc:sldMk cId="901212504" sldId="290"/>
            <ac:spMk id="3" creationId="{7CBEDE7C-73DF-ED44-8B57-C34ABB5068FB}"/>
          </ac:spMkLst>
        </pc:spChg>
      </pc:sldChg>
      <pc:sldChg chg="addSp delSp modSp add mod setBg">
        <pc:chgData name="bfjghod Goh" userId="17a83449cc180f75" providerId="LiveId" clId="{DD62181C-CCE8-2D47-A305-BB39EF7FFCBE}" dt="2019-01-20T08:09:49.719" v="7146" actId="26606"/>
        <pc:sldMkLst>
          <pc:docMk/>
          <pc:sldMk cId="229835000" sldId="291"/>
        </pc:sldMkLst>
        <pc:spChg chg="mod">
          <ac:chgData name="bfjghod Goh" userId="17a83449cc180f75" providerId="LiveId" clId="{DD62181C-CCE8-2D47-A305-BB39EF7FFCBE}" dt="2019-01-20T08:09:49.719" v="7146" actId="26606"/>
          <ac:spMkLst>
            <pc:docMk/>
            <pc:sldMk cId="229835000" sldId="291"/>
            <ac:spMk id="2" creationId="{EC449491-D11F-C344-8A95-9948CA157CEC}"/>
          </ac:spMkLst>
        </pc:spChg>
        <pc:spChg chg="add del mod">
          <ac:chgData name="bfjghod Goh" userId="17a83449cc180f75" providerId="LiveId" clId="{DD62181C-CCE8-2D47-A305-BB39EF7FFCBE}" dt="2019-01-20T08:09:49.719" v="7146" actId="26606"/>
          <ac:spMkLst>
            <pc:docMk/>
            <pc:sldMk cId="229835000" sldId="291"/>
            <ac:spMk id="3" creationId="{AE68EEF4-ABDA-2A4F-8CCD-8C196CFC5B21}"/>
          </ac:spMkLst>
        </pc:spChg>
        <pc:graphicFrameChg chg="add del">
          <ac:chgData name="bfjghod Goh" userId="17a83449cc180f75" providerId="LiveId" clId="{DD62181C-CCE8-2D47-A305-BB39EF7FFCBE}" dt="2019-01-20T08:09:49.680" v="7145" actId="26606"/>
          <ac:graphicFrameMkLst>
            <pc:docMk/>
            <pc:sldMk cId="229835000" sldId="291"/>
            <ac:graphicFrameMk id="5" creationId="{42A9BE99-FEA0-48F1-8BDF-EA2CFA728C99}"/>
          </ac:graphicFrameMkLst>
        </pc:graphicFrameChg>
        <pc:graphicFrameChg chg="add">
          <ac:chgData name="bfjghod Goh" userId="17a83449cc180f75" providerId="LiveId" clId="{DD62181C-CCE8-2D47-A305-BB39EF7FFCBE}" dt="2019-01-20T08:09:49.719" v="7146" actId="26606"/>
          <ac:graphicFrameMkLst>
            <pc:docMk/>
            <pc:sldMk cId="229835000" sldId="291"/>
            <ac:graphicFrameMk id="7" creationId="{B7A7E307-3674-4316-A66C-F07F5BEA32A0}"/>
          </ac:graphicFrameMkLst>
        </pc:graphicFrameChg>
      </pc:sldChg>
      <pc:sldChg chg="addSp delSp modSp add modAnim">
        <pc:chgData name="bfjghod Goh" userId="17a83449cc180f75" providerId="LiveId" clId="{DD62181C-CCE8-2D47-A305-BB39EF7FFCBE}" dt="2019-01-20T08:40:16.385" v="7698"/>
        <pc:sldMkLst>
          <pc:docMk/>
          <pc:sldMk cId="3321929561" sldId="292"/>
        </pc:sldMkLst>
        <pc:spChg chg="mod">
          <ac:chgData name="bfjghod Goh" userId="17a83449cc180f75" providerId="LiveId" clId="{DD62181C-CCE8-2D47-A305-BB39EF7FFCBE}" dt="2019-01-20T08:22:54.977" v="7541" actId="20577"/>
          <ac:spMkLst>
            <pc:docMk/>
            <pc:sldMk cId="3321929561" sldId="292"/>
            <ac:spMk id="2" creationId="{7A964D27-CFCD-4848-9C7C-FB6730B38456}"/>
          </ac:spMkLst>
        </pc:spChg>
        <pc:spChg chg="del">
          <ac:chgData name="bfjghod Goh" userId="17a83449cc180f75" providerId="LiveId" clId="{DD62181C-CCE8-2D47-A305-BB39EF7FFCBE}" dt="2019-01-20T08:34:41.232" v="7621" actId="3680"/>
          <ac:spMkLst>
            <pc:docMk/>
            <pc:sldMk cId="3321929561" sldId="292"/>
            <ac:spMk id="3" creationId="{88BB4606-8F8C-9148-AE75-7BEDC6FB4978}"/>
          </ac:spMkLst>
        </pc:spChg>
        <pc:spChg chg="add mod">
          <ac:chgData name="bfjghod Goh" userId="17a83449cc180f75" providerId="LiveId" clId="{DD62181C-CCE8-2D47-A305-BB39EF7FFCBE}" dt="2019-01-20T08:37:46.564" v="7669" actId="1076"/>
          <ac:spMkLst>
            <pc:docMk/>
            <pc:sldMk cId="3321929561" sldId="292"/>
            <ac:spMk id="6" creationId="{D0532822-74B0-F449-B696-E26ECED8FE29}"/>
          </ac:spMkLst>
        </pc:spChg>
        <pc:graphicFrameChg chg="add mod modGraphic">
          <ac:chgData name="bfjghod Goh" userId="17a83449cc180f75" providerId="LiveId" clId="{DD62181C-CCE8-2D47-A305-BB39EF7FFCBE}" dt="2019-01-20T08:38:18.571" v="7682" actId="20577"/>
          <ac:graphicFrameMkLst>
            <pc:docMk/>
            <pc:sldMk cId="3321929561" sldId="292"/>
            <ac:graphicFrameMk id="4" creationId="{0D8DC904-1100-424F-AEC3-7D8539118E40}"/>
          </ac:graphicFrameMkLst>
        </pc:graphicFrameChg>
        <pc:graphicFrameChg chg="add del mod">
          <ac:chgData name="bfjghod Goh" userId="17a83449cc180f75" providerId="LiveId" clId="{DD62181C-CCE8-2D47-A305-BB39EF7FFCBE}" dt="2019-01-20T08:36:12.577" v="7637" actId="478"/>
          <ac:graphicFrameMkLst>
            <pc:docMk/>
            <pc:sldMk cId="3321929561" sldId="292"/>
            <ac:graphicFrameMk id="5" creationId="{0F82F1A8-CFBC-1343-AC8A-891AE5ABCA76}"/>
          </ac:graphicFrameMkLst>
        </pc:graphicFrameChg>
        <pc:graphicFrameChg chg="add mod modGraphic">
          <ac:chgData name="bfjghod Goh" userId="17a83449cc180f75" providerId="LiveId" clId="{DD62181C-CCE8-2D47-A305-BB39EF7FFCBE}" dt="2019-01-20T08:40:02.124" v="7696" actId="20577"/>
          <ac:graphicFrameMkLst>
            <pc:docMk/>
            <pc:sldMk cId="3321929561" sldId="292"/>
            <ac:graphicFrameMk id="7" creationId="{87BE6703-B4B9-1143-B480-B84BCF14616B}"/>
          </ac:graphicFrameMkLst>
        </pc:graphicFrameChg>
      </pc:sldChg>
      <pc:sldChg chg="addSp delSp modSp add modAnim">
        <pc:chgData name="bfjghod Goh" userId="17a83449cc180f75" providerId="LiveId" clId="{DD62181C-CCE8-2D47-A305-BB39EF7FFCBE}" dt="2019-01-20T09:34:43.129" v="8816"/>
        <pc:sldMkLst>
          <pc:docMk/>
          <pc:sldMk cId="1109609777" sldId="293"/>
        </pc:sldMkLst>
        <pc:spChg chg="mod">
          <ac:chgData name="bfjghod Goh" userId="17a83449cc180f75" providerId="LiveId" clId="{DD62181C-CCE8-2D47-A305-BB39EF7FFCBE}" dt="2019-01-20T09:14:31.713" v="8228" actId="20577"/>
          <ac:spMkLst>
            <pc:docMk/>
            <pc:sldMk cId="1109609777" sldId="293"/>
            <ac:spMk id="2" creationId="{8FB98FA9-B0B8-2341-93AE-3C80CD445DC6}"/>
          </ac:spMkLst>
        </pc:spChg>
        <pc:spChg chg="del">
          <ac:chgData name="bfjghod Goh" userId="17a83449cc180f75" providerId="LiveId" clId="{DD62181C-CCE8-2D47-A305-BB39EF7FFCBE}" dt="2019-01-20T09:15:12.089" v="8229" actId="478"/>
          <ac:spMkLst>
            <pc:docMk/>
            <pc:sldMk cId="1109609777" sldId="293"/>
            <ac:spMk id="3" creationId="{DFDB0687-6EB2-A746-B611-F2E0403D9FA1}"/>
          </ac:spMkLst>
        </pc:spChg>
        <pc:spChg chg="add mod">
          <ac:chgData name="bfjghod Goh" userId="17a83449cc180f75" providerId="LiveId" clId="{DD62181C-CCE8-2D47-A305-BB39EF7FFCBE}" dt="2019-01-20T09:16:16.110" v="8300" actId="1076"/>
          <ac:spMkLst>
            <pc:docMk/>
            <pc:sldMk cId="1109609777" sldId="293"/>
            <ac:spMk id="5" creationId="{ED22A542-31CB-C841-BE38-1598E88B3B48}"/>
          </ac:spMkLst>
        </pc:spChg>
        <pc:spChg chg="add mod">
          <ac:chgData name="bfjghod Goh" userId="17a83449cc180f75" providerId="LiveId" clId="{DD62181C-CCE8-2D47-A305-BB39EF7FFCBE}" dt="2019-01-20T09:17:50.034" v="8349" actId="1076"/>
          <ac:spMkLst>
            <pc:docMk/>
            <pc:sldMk cId="1109609777" sldId="293"/>
            <ac:spMk id="7" creationId="{90A0E54A-66A8-7744-A037-008DEEA50353}"/>
          </ac:spMkLst>
        </pc:spChg>
        <pc:graphicFrameChg chg="add mod modGraphic">
          <ac:chgData name="bfjghod Goh" userId="17a83449cc180f75" providerId="LiveId" clId="{DD62181C-CCE8-2D47-A305-BB39EF7FFCBE}" dt="2019-01-20T09:15:48.739" v="8255" actId="20577"/>
          <ac:graphicFrameMkLst>
            <pc:docMk/>
            <pc:sldMk cId="1109609777" sldId="293"/>
            <ac:graphicFrameMk id="4" creationId="{ED50C10C-3284-EE44-B397-837DCD349F31}"/>
          </ac:graphicFrameMkLst>
        </pc:graphicFrameChg>
        <pc:graphicFrameChg chg="add mod modGraphic">
          <ac:chgData name="bfjghod Goh" userId="17a83449cc180f75" providerId="LiveId" clId="{DD62181C-CCE8-2D47-A305-BB39EF7FFCBE}" dt="2019-01-20T09:16:54.291" v="8311" actId="20577"/>
          <ac:graphicFrameMkLst>
            <pc:docMk/>
            <pc:sldMk cId="1109609777" sldId="293"/>
            <ac:graphicFrameMk id="6" creationId="{7F921C66-C8BC-B345-9256-D6C6D4DD9DE3}"/>
          </ac:graphicFrameMkLst>
        </pc:graphicFrameChg>
        <pc:graphicFrameChg chg="add mod modGraphic">
          <ac:chgData name="bfjghod Goh" userId="17a83449cc180f75" providerId="LiveId" clId="{DD62181C-CCE8-2D47-A305-BB39EF7FFCBE}" dt="2019-01-20T09:17:46.007" v="8348" actId="20577"/>
          <ac:graphicFrameMkLst>
            <pc:docMk/>
            <pc:sldMk cId="1109609777" sldId="293"/>
            <ac:graphicFrameMk id="8" creationId="{BE2393C8-28C1-CC41-9C87-C4FE4A34A6C3}"/>
          </ac:graphicFrameMkLst>
        </pc:graphicFrameChg>
      </pc:sldChg>
      <pc:sldChg chg="addSp delSp modSp add ord modAnim">
        <pc:chgData name="bfjghod Goh" userId="17a83449cc180f75" providerId="LiveId" clId="{DD62181C-CCE8-2D47-A305-BB39EF7FFCBE}" dt="2019-01-20T08:17:24.693" v="7448" actId="58"/>
        <pc:sldMkLst>
          <pc:docMk/>
          <pc:sldMk cId="3148298722" sldId="294"/>
        </pc:sldMkLst>
        <pc:spChg chg="add del mod">
          <ac:chgData name="bfjghod Goh" userId="17a83449cc180f75" providerId="LiveId" clId="{DD62181C-CCE8-2D47-A305-BB39EF7FFCBE}" dt="2019-01-20T08:11:20.106" v="7154" actId="478"/>
          <ac:spMkLst>
            <pc:docMk/>
            <pc:sldMk cId="3148298722" sldId="294"/>
            <ac:spMk id="2" creationId="{B9FF9E64-7938-7940-8C2C-A019F32A2B01}"/>
          </ac:spMkLst>
        </pc:spChg>
        <pc:spChg chg="add mod">
          <ac:chgData name="bfjghod Goh" userId="17a83449cc180f75" providerId="LiveId" clId="{DD62181C-CCE8-2D47-A305-BB39EF7FFCBE}" dt="2019-01-20T08:12:14.791" v="7232" actId="208"/>
          <ac:spMkLst>
            <pc:docMk/>
            <pc:sldMk cId="3148298722" sldId="294"/>
            <ac:spMk id="3" creationId="{03461365-D3D0-DA48-AB48-615FFC0E84F3}"/>
          </ac:spMkLst>
        </pc:spChg>
        <pc:spChg chg="mod">
          <ac:chgData name="bfjghod Goh" userId="17a83449cc180f75" providerId="LiveId" clId="{DD62181C-CCE8-2D47-A305-BB39EF7FFCBE}" dt="2019-01-20T08:15:27.150" v="7334"/>
          <ac:spMkLst>
            <pc:docMk/>
            <pc:sldMk cId="3148298722" sldId="294"/>
            <ac:spMk id="6" creationId="{00000000-0000-0000-0000-000000000000}"/>
          </ac:spMkLst>
        </pc:spChg>
        <pc:spChg chg="add mod">
          <ac:chgData name="bfjghod Goh" userId="17a83449cc180f75" providerId="LiveId" clId="{DD62181C-CCE8-2D47-A305-BB39EF7FFCBE}" dt="2019-01-20T08:13:51.107" v="7255" actId="1076"/>
          <ac:spMkLst>
            <pc:docMk/>
            <pc:sldMk cId="3148298722" sldId="294"/>
            <ac:spMk id="7" creationId="{0B283FD9-BC0E-3843-83D6-E921BC340AD3}"/>
          </ac:spMkLst>
        </pc:spChg>
        <pc:spChg chg="add mod">
          <ac:chgData name="bfjghod Goh" userId="17a83449cc180f75" providerId="LiveId" clId="{DD62181C-CCE8-2D47-A305-BB39EF7FFCBE}" dt="2019-01-20T08:17:24.693" v="7448" actId="58"/>
          <ac:spMkLst>
            <pc:docMk/>
            <pc:sldMk cId="3148298722" sldId="294"/>
            <ac:spMk id="8" creationId="{AD877F62-DD2B-C549-B5FA-EE7844733D44}"/>
          </ac:spMkLst>
        </pc:spChg>
        <pc:spChg chg="add mod">
          <ac:chgData name="bfjghod Goh" userId="17a83449cc180f75" providerId="LiveId" clId="{DD62181C-CCE8-2D47-A305-BB39EF7FFCBE}" dt="2019-01-20T08:16:25.943" v="7396" actId="1076"/>
          <ac:spMkLst>
            <pc:docMk/>
            <pc:sldMk cId="3148298722" sldId="294"/>
            <ac:spMk id="9" creationId="{3659C453-B050-F343-9077-4A68FD698ED6}"/>
          </ac:spMkLst>
        </pc:spChg>
      </pc:sldChg>
      <pc:sldChg chg="addSp delSp modSp add">
        <pc:chgData name="bfjghod Goh" userId="17a83449cc180f75" providerId="LiveId" clId="{DD62181C-CCE8-2D47-A305-BB39EF7FFCBE}" dt="2019-01-20T08:21:07.722" v="7477" actId="1076"/>
        <pc:sldMkLst>
          <pc:docMk/>
          <pc:sldMk cId="4103930876" sldId="296"/>
        </pc:sldMkLst>
        <pc:spChg chg="add mod">
          <ac:chgData name="bfjghod Goh" userId="17a83449cc180f75" providerId="LiveId" clId="{DD62181C-CCE8-2D47-A305-BB39EF7FFCBE}" dt="2019-01-20T08:20:47.202" v="7472" actId="113"/>
          <ac:spMkLst>
            <pc:docMk/>
            <pc:sldMk cId="4103930876" sldId="296"/>
            <ac:spMk id="2" creationId="{C9DFB5E1-E08C-6A43-B04B-4E5B1933FBBB}"/>
          </ac:spMkLst>
        </pc:spChg>
        <pc:spChg chg="mod">
          <ac:chgData name="bfjghod Goh" userId="17a83449cc180f75" providerId="LiveId" clId="{DD62181C-CCE8-2D47-A305-BB39EF7FFCBE}" dt="2019-01-20T08:20:57.192" v="7476" actId="20577"/>
          <ac:spMkLst>
            <pc:docMk/>
            <pc:sldMk cId="4103930876" sldId="296"/>
            <ac:spMk id="6" creationId="{00000000-0000-0000-0000-000000000000}"/>
          </ac:spMkLst>
        </pc:spChg>
        <pc:graphicFrameChg chg="add del">
          <ac:chgData name="bfjghod Goh" userId="17a83449cc180f75" providerId="LiveId" clId="{DD62181C-CCE8-2D47-A305-BB39EF7FFCBE}" dt="2019-01-20T08:19:32.751" v="7466"/>
          <ac:graphicFrameMkLst>
            <pc:docMk/>
            <pc:sldMk cId="4103930876" sldId="296"/>
            <ac:graphicFrameMk id="5" creationId="{00000000-0000-0000-0000-000000000000}"/>
          </ac:graphicFrameMkLst>
        </pc:graphicFrameChg>
        <pc:picChg chg="add mod">
          <ac:chgData name="bfjghod Goh" userId="17a83449cc180f75" providerId="LiveId" clId="{DD62181C-CCE8-2D47-A305-BB39EF7FFCBE}" dt="2019-01-20T08:21:07.722" v="7477" actId="1076"/>
          <ac:picMkLst>
            <pc:docMk/>
            <pc:sldMk cId="4103930876" sldId="296"/>
            <ac:picMk id="7" creationId="{A764AE57-3EB3-8646-ACC2-4D360B137736}"/>
          </ac:picMkLst>
        </pc:picChg>
      </pc:sldChg>
      <pc:sldChg chg="addSp delSp modSp add modAnim">
        <pc:chgData name="bfjghod Goh" userId="17a83449cc180f75" providerId="LiveId" clId="{DD62181C-CCE8-2D47-A305-BB39EF7FFCBE}" dt="2019-01-20T08:55:41.446" v="7968" actId="20577"/>
        <pc:sldMkLst>
          <pc:docMk/>
          <pc:sldMk cId="1275066129" sldId="297"/>
        </pc:sldMkLst>
        <pc:spChg chg="mod">
          <ac:chgData name="bfjghod Goh" userId="17a83449cc180f75" providerId="LiveId" clId="{DD62181C-CCE8-2D47-A305-BB39EF7FFCBE}" dt="2019-01-20T08:22:51.533" v="7536" actId="20577"/>
          <ac:spMkLst>
            <pc:docMk/>
            <pc:sldMk cId="1275066129" sldId="297"/>
            <ac:spMk id="2" creationId="{1DDF10EC-9FB0-4C4E-BEBC-B4403D195CB5}"/>
          </ac:spMkLst>
        </pc:spChg>
        <pc:spChg chg="del">
          <ac:chgData name="bfjghod Goh" userId="17a83449cc180f75" providerId="LiveId" clId="{DD62181C-CCE8-2D47-A305-BB39EF7FFCBE}" dt="2019-01-20T08:51:55.506" v="7790"/>
          <ac:spMkLst>
            <pc:docMk/>
            <pc:sldMk cId="1275066129" sldId="297"/>
            <ac:spMk id="3" creationId="{BF00D6BF-E555-C942-AF45-5F62BFD6D259}"/>
          </ac:spMkLst>
        </pc:spChg>
        <pc:spChg chg="add mod">
          <ac:chgData name="bfjghod Goh" userId="17a83449cc180f75" providerId="LiveId" clId="{DD62181C-CCE8-2D47-A305-BB39EF7FFCBE}" dt="2019-01-20T08:52:10.601" v="7843" actId="20577"/>
          <ac:spMkLst>
            <pc:docMk/>
            <pc:sldMk cId="1275066129" sldId="297"/>
            <ac:spMk id="5" creationId="{65CBE1EB-81DA-A44F-83B6-319343770247}"/>
          </ac:spMkLst>
        </pc:spChg>
        <pc:spChg chg="add mod">
          <ac:chgData name="bfjghod Goh" userId="17a83449cc180f75" providerId="LiveId" clId="{DD62181C-CCE8-2D47-A305-BB39EF7FFCBE}" dt="2019-01-20T08:52:32.336" v="7862" actId="58"/>
          <ac:spMkLst>
            <pc:docMk/>
            <pc:sldMk cId="1275066129" sldId="297"/>
            <ac:spMk id="6" creationId="{0B6FB2FF-C8FA-3E40-AB93-ECDF34DCCAC3}"/>
          </ac:spMkLst>
        </pc:spChg>
        <pc:spChg chg="add mod">
          <ac:chgData name="bfjghod Goh" userId="17a83449cc180f75" providerId="LiveId" clId="{DD62181C-CCE8-2D47-A305-BB39EF7FFCBE}" dt="2019-01-20T08:53:06.331" v="7867" actId="1076"/>
          <ac:spMkLst>
            <pc:docMk/>
            <pc:sldMk cId="1275066129" sldId="297"/>
            <ac:spMk id="7" creationId="{5349DC54-CD21-8C46-9375-3D9177409FF8}"/>
          </ac:spMkLst>
        </pc:spChg>
        <pc:spChg chg="add mod">
          <ac:chgData name="bfjghod Goh" userId="17a83449cc180f75" providerId="LiveId" clId="{DD62181C-CCE8-2D47-A305-BB39EF7FFCBE}" dt="2019-01-20T08:53:26.436" v="7874" actId="1076"/>
          <ac:spMkLst>
            <pc:docMk/>
            <pc:sldMk cId="1275066129" sldId="297"/>
            <ac:spMk id="8" creationId="{9642ED64-55B3-B14B-9EFF-A8D2549E12EE}"/>
          </ac:spMkLst>
        </pc:spChg>
        <pc:spChg chg="add mod">
          <ac:chgData name="bfjghod Goh" userId="17a83449cc180f75" providerId="LiveId" clId="{DD62181C-CCE8-2D47-A305-BB39EF7FFCBE}" dt="2019-01-20T08:55:41.446" v="7968" actId="20577"/>
          <ac:spMkLst>
            <pc:docMk/>
            <pc:sldMk cId="1275066129" sldId="297"/>
            <ac:spMk id="9" creationId="{B3543D9E-5F15-894B-9CFD-5EDB3664DED7}"/>
          </ac:spMkLst>
        </pc:spChg>
        <pc:picChg chg="add mod">
          <ac:chgData name="bfjghod Goh" userId="17a83449cc180f75" providerId="LiveId" clId="{DD62181C-CCE8-2D47-A305-BB39EF7FFCBE}" dt="2019-01-20T08:51:55.506" v="7790"/>
          <ac:picMkLst>
            <pc:docMk/>
            <pc:sldMk cId="1275066129" sldId="297"/>
            <ac:picMk id="4" creationId="{3BE5D3DB-0604-DA40-9406-180E835C0BDB}"/>
          </ac:picMkLst>
        </pc:picChg>
      </pc:sldChg>
      <pc:sldChg chg="modSp add">
        <pc:chgData name="bfjghod Goh" userId="17a83449cc180f75" providerId="LiveId" clId="{DD62181C-CCE8-2D47-A305-BB39EF7FFCBE}" dt="2019-01-20T09:12:52.038" v="8208" actId="27636"/>
        <pc:sldMkLst>
          <pc:docMk/>
          <pc:sldMk cId="370229529" sldId="299"/>
        </pc:sldMkLst>
        <pc:spChg chg="mod">
          <ac:chgData name="bfjghod Goh" userId="17a83449cc180f75" providerId="LiveId" clId="{DD62181C-CCE8-2D47-A305-BB39EF7FFCBE}" dt="2019-01-20T08:23:16.225" v="7599" actId="20577"/>
          <ac:spMkLst>
            <pc:docMk/>
            <pc:sldMk cId="370229529" sldId="299"/>
            <ac:spMk id="2" creationId="{7A6C85C3-71F3-A849-9B27-164E7E93849F}"/>
          </ac:spMkLst>
        </pc:spChg>
        <pc:spChg chg="mod">
          <ac:chgData name="bfjghod Goh" userId="17a83449cc180f75" providerId="LiveId" clId="{DD62181C-CCE8-2D47-A305-BB39EF7FFCBE}" dt="2019-01-20T09:12:52.038" v="8208" actId="27636"/>
          <ac:spMkLst>
            <pc:docMk/>
            <pc:sldMk cId="370229529" sldId="299"/>
            <ac:spMk id="3" creationId="{51B77D3F-1D55-1447-8402-4ED92321B13E}"/>
          </ac:spMkLst>
        </pc:spChg>
      </pc:sldChg>
      <pc:sldChg chg="addSp delSp modSp add mod setBg">
        <pc:chgData name="bfjghod Goh" userId="17a83449cc180f75" providerId="LiveId" clId="{DD62181C-CCE8-2D47-A305-BB39EF7FFCBE}" dt="2019-01-20T08:31:14.808" v="7620" actId="26606"/>
        <pc:sldMkLst>
          <pc:docMk/>
          <pc:sldMk cId="4019466741" sldId="300"/>
        </pc:sldMkLst>
        <pc:spChg chg="del">
          <ac:chgData name="bfjghod Goh" userId="17a83449cc180f75" providerId="LiveId" clId="{DD62181C-CCE8-2D47-A305-BB39EF7FFCBE}" dt="2019-01-20T08:30:49.784" v="7601"/>
          <ac:spMkLst>
            <pc:docMk/>
            <pc:sldMk cId="4019466741" sldId="300"/>
            <ac:spMk id="2" creationId="{1D995E4B-9408-B340-94AB-666770864FA7}"/>
          </ac:spMkLst>
        </pc:spChg>
        <pc:spChg chg="del">
          <ac:chgData name="bfjghod Goh" userId="17a83449cc180f75" providerId="LiveId" clId="{DD62181C-CCE8-2D47-A305-BB39EF7FFCBE}" dt="2019-01-20T08:30:49.784" v="7601"/>
          <ac:spMkLst>
            <pc:docMk/>
            <pc:sldMk cId="4019466741" sldId="300"/>
            <ac:spMk id="3" creationId="{D7219C32-6B7D-EE4D-9560-5818687112C4}"/>
          </ac:spMkLst>
        </pc:spChg>
        <pc:spChg chg="add del mod">
          <ac:chgData name="bfjghod Goh" userId="17a83449cc180f75" providerId="LiveId" clId="{DD62181C-CCE8-2D47-A305-BB39EF7FFCBE}" dt="2019-01-20T08:30:52.854" v="7602"/>
          <ac:spMkLst>
            <pc:docMk/>
            <pc:sldMk cId="4019466741" sldId="300"/>
            <ac:spMk id="4" creationId="{875A8A49-E358-7B4B-8305-F985070BF727}"/>
          </ac:spMkLst>
        </pc:spChg>
        <pc:spChg chg="add del mod">
          <ac:chgData name="bfjghod Goh" userId="17a83449cc180f75" providerId="LiveId" clId="{DD62181C-CCE8-2D47-A305-BB39EF7FFCBE}" dt="2019-01-20T08:30:52.854" v="7602"/>
          <ac:spMkLst>
            <pc:docMk/>
            <pc:sldMk cId="4019466741" sldId="300"/>
            <ac:spMk id="5" creationId="{93D45FFB-2A46-E749-B95E-F104E5ECE4FB}"/>
          </ac:spMkLst>
        </pc:spChg>
        <pc:spChg chg="add mod">
          <ac:chgData name="bfjghod Goh" userId="17a83449cc180f75" providerId="LiveId" clId="{DD62181C-CCE8-2D47-A305-BB39EF7FFCBE}" dt="2019-01-20T08:31:14.808" v="7620" actId="26606"/>
          <ac:spMkLst>
            <pc:docMk/>
            <pc:sldMk cId="4019466741" sldId="300"/>
            <ac:spMk id="6" creationId="{6B32302C-AB95-9B40-92FA-96E7AE7FEF50}"/>
          </ac:spMkLst>
        </pc:spChg>
        <pc:spChg chg="add mod">
          <ac:chgData name="bfjghod Goh" userId="17a83449cc180f75" providerId="LiveId" clId="{DD62181C-CCE8-2D47-A305-BB39EF7FFCBE}" dt="2019-01-20T08:31:14.808" v="7620" actId="26606"/>
          <ac:spMkLst>
            <pc:docMk/>
            <pc:sldMk cId="4019466741" sldId="300"/>
            <ac:spMk id="7" creationId="{6B25AC4C-DEAE-A447-B86D-422354C21C2F}"/>
          </ac:spMkLst>
        </pc:spChg>
        <pc:spChg chg="add del">
          <ac:chgData name="bfjghod Goh" userId="17a83449cc180f75" providerId="LiveId" clId="{DD62181C-CCE8-2D47-A305-BB39EF7FFCBE}" dt="2019-01-20T08:31:14.794" v="7619" actId="26606"/>
          <ac:spMkLst>
            <pc:docMk/>
            <pc:sldMk cId="4019466741" sldId="300"/>
            <ac:spMk id="12" creationId="{6F9EB9F2-07E2-4D64-BBD8-BB5B217F1218}"/>
          </ac:spMkLst>
        </pc:spChg>
        <pc:picChg chg="add">
          <ac:chgData name="bfjghod Goh" userId="17a83449cc180f75" providerId="LiveId" clId="{DD62181C-CCE8-2D47-A305-BB39EF7FFCBE}" dt="2019-01-20T08:31:14.808" v="7620" actId="26606"/>
          <ac:picMkLst>
            <pc:docMk/>
            <pc:sldMk cId="4019466741" sldId="300"/>
            <ac:picMk id="11" creationId="{909739DE-46A7-4219-8BF5-2040BF3D752B}"/>
          </ac:picMkLst>
        </pc:picChg>
        <pc:picChg chg="add">
          <ac:chgData name="bfjghod Goh" userId="17a83449cc180f75" providerId="LiveId" clId="{DD62181C-CCE8-2D47-A305-BB39EF7FFCBE}" dt="2019-01-20T08:31:14.808" v="7620" actId="26606"/>
          <ac:picMkLst>
            <pc:docMk/>
            <pc:sldMk cId="4019466741" sldId="300"/>
            <ac:picMk id="13" creationId="{3911A4A2-8F35-4CFB-9353-94814B6A1B84}"/>
          </ac:picMkLst>
        </pc:picChg>
        <pc:cxnChg chg="add del">
          <ac:chgData name="bfjghod Goh" userId="17a83449cc180f75" providerId="LiveId" clId="{DD62181C-CCE8-2D47-A305-BB39EF7FFCBE}" dt="2019-01-20T08:31:14.794" v="7619" actId="26606"/>
          <ac:cxnSpMkLst>
            <pc:docMk/>
            <pc:sldMk cId="4019466741" sldId="300"/>
            <ac:cxnSpMk id="14" creationId="{F0C57C7C-DFE9-4A1E-B7A9-DF40E63366BB}"/>
          </ac:cxnSpMkLst>
        </pc:cxnChg>
      </pc:sldChg>
      <pc:sldChg chg="addSp delSp modSp add modAnim">
        <pc:chgData name="bfjghod Goh" userId="17a83449cc180f75" providerId="LiveId" clId="{DD62181C-CCE8-2D47-A305-BB39EF7FFCBE}" dt="2019-01-20T08:45:46.879" v="7764"/>
        <pc:sldMkLst>
          <pc:docMk/>
          <pc:sldMk cId="18624402" sldId="301"/>
        </pc:sldMkLst>
        <pc:spChg chg="mod">
          <ac:chgData name="bfjghod Goh" userId="17a83449cc180f75" providerId="LiveId" clId="{DD62181C-CCE8-2D47-A305-BB39EF7FFCBE}" dt="2019-01-20T08:43:21.740" v="7744" actId="20577"/>
          <ac:spMkLst>
            <pc:docMk/>
            <pc:sldMk cId="18624402" sldId="301"/>
            <ac:spMk id="2" creationId="{2DB6913E-2D8F-A048-B8FB-323FE9A0C718}"/>
          </ac:spMkLst>
        </pc:spChg>
        <pc:spChg chg="del">
          <ac:chgData name="bfjghod Goh" userId="17a83449cc180f75" providerId="LiveId" clId="{DD62181C-CCE8-2D47-A305-BB39EF7FFCBE}" dt="2019-01-20T08:41:16.688" v="7703" actId="3680"/>
          <ac:spMkLst>
            <pc:docMk/>
            <pc:sldMk cId="18624402" sldId="301"/>
            <ac:spMk id="3" creationId="{FC461ACC-A87D-4444-9476-99C81A04E2AD}"/>
          </ac:spMkLst>
        </pc:spChg>
        <pc:graphicFrameChg chg="add mod modGraphic">
          <ac:chgData name="bfjghod Goh" userId="17a83449cc180f75" providerId="LiveId" clId="{DD62181C-CCE8-2D47-A305-BB39EF7FFCBE}" dt="2019-01-20T08:42:35.563" v="7726" actId="20577"/>
          <ac:graphicFrameMkLst>
            <pc:docMk/>
            <pc:sldMk cId="18624402" sldId="301"/>
            <ac:graphicFrameMk id="4" creationId="{030FDD67-F749-534E-A28A-D213346D1881}"/>
          </ac:graphicFrameMkLst>
        </pc:graphicFrameChg>
        <pc:graphicFrameChg chg="add mod modGraphic">
          <ac:chgData name="bfjghod Goh" userId="17a83449cc180f75" providerId="LiveId" clId="{DD62181C-CCE8-2D47-A305-BB39EF7FFCBE}" dt="2019-01-20T08:42:39.623" v="7728" actId="20577"/>
          <ac:graphicFrameMkLst>
            <pc:docMk/>
            <pc:sldMk cId="18624402" sldId="301"/>
            <ac:graphicFrameMk id="5" creationId="{D3028DB4-6360-FC4B-AA8A-8604E4D2A677}"/>
          </ac:graphicFrameMkLst>
        </pc:graphicFrameChg>
        <pc:graphicFrameChg chg="add mod modGraphic">
          <ac:chgData name="bfjghod Goh" userId="17a83449cc180f75" providerId="LiveId" clId="{DD62181C-CCE8-2D47-A305-BB39EF7FFCBE}" dt="2019-01-20T08:42:58.647" v="7732" actId="20577"/>
          <ac:graphicFrameMkLst>
            <pc:docMk/>
            <pc:sldMk cId="18624402" sldId="301"/>
            <ac:graphicFrameMk id="6" creationId="{DBF8EEF6-6774-414D-B832-B37F8132139C}"/>
          </ac:graphicFrameMkLst>
        </pc:graphicFrameChg>
      </pc:sldChg>
      <pc:sldChg chg="addSp delSp modSp add modAnim">
        <pc:chgData name="bfjghod Goh" userId="17a83449cc180f75" providerId="LiveId" clId="{DD62181C-CCE8-2D47-A305-BB39EF7FFCBE}" dt="2019-01-20T08:47:07.672" v="7779"/>
        <pc:sldMkLst>
          <pc:docMk/>
          <pc:sldMk cId="1673430870" sldId="302"/>
        </pc:sldMkLst>
        <pc:spChg chg="add del mod">
          <ac:chgData name="bfjghod Goh" userId="17a83449cc180f75" providerId="LiveId" clId="{DD62181C-CCE8-2D47-A305-BB39EF7FFCBE}" dt="2019-01-20T08:43:39.622" v="7746" actId="478"/>
          <ac:spMkLst>
            <pc:docMk/>
            <pc:sldMk cId="1673430870" sldId="302"/>
            <ac:spMk id="7" creationId="{9B357D02-9FC8-EB47-9754-62A4F60A993A}"/>
          </ac:spMkLst>
        </pc:spChg>
        <pc:spChg chg="add mod">
          <ac:chgData name="bfjghod Goh" userId="17a83449cc180f75" providerId="LiveId" clId="{DD62181C-CCE8-2D47-A305-BB39EF7FFCBE}" dt="2019-01-20T08:47:03.206" v="7778" actId="1076"/>
          <ac:spMkLst>
            <pc:docMk/>
            <pc:sldMk cId="1673430870" sldId="302"/>
            <ac:spMk id="10" creationId="{DDBDE5C7-14D4-D046-8050-1EBBAE0F9647}"/>
          </ac:spMkLst>
        </pc:spChg>
        <pc:graphicFrameChg chg="del">
          <ac:chgData name="bfjghod Goh" userId="17a83449cc180f75" providerId="LiveId" clId="{DD62181C-CCE8-2D47-A305-BB39EF7FFCBE}" dt="2019-01-20T08:43:35.873" v="7745" actId="478"/>
          <ac:graphicFrameMkLst>
            <pc:docMk/>
            <pc:sldMk cId="1673430870" sldId="302"/>
            <ac:graphicFrameMk id="4" creationId="{030FDD67-F749-534E-A28A-D213346D1881}"/>
          </ac:graphicFrameMkLst>
        </pc:graphicFrameChg>
        <pc:graphicFrameChg chg="del">
          <ac:chgData name="bfjghod Goh" userId="17a83449cc180f75" providerId="LiveId" clId="{DD62181C-CCE8-2D47-A305-BB39EF7FFCBE}" dt="2019-01-20T08:43:42.230" v="7747" actId="478"/>
          <ac:graphicFrameMkLst>
            <pc:docMk/>
            <pc:sldMk cId="1673430870" sldId="302"/>
            <ac:graphicFrameMk id="5" creationId="{D3028DB4-6360-FC4B-AA8A-8604E4D2A677}"/>
          </ac:graphicFrameMkLst>
        </pc:graphicFrameChg>
        <pc:graphicFrameChg chg="mod modGraphic">
          <ac:chgData name="bfjghod Goh" userId="17a83449cc180f75" providerId="LiveId" clId="{DD62181C-CCE8-2D47-A305-BB39EF7FFCBE}" dt="2019-01-20T08:44:13.222" v="7750" actId="20577"/>
          <ac:graphicFrameMkLst>
            <pc:docMk/>
            <pc:sldMk cId="1673430870" sldId="302"/>
            <ac:graphicFrameMk id="6" creationId="{DBF8EEF6-6774-414D-B832-B37F8132139C}"/>
          </ac:graphicFrameMkLst>
        </pc:graphicFrameChg>
        <pc:graphicFrameChg chg="add mod modGraphic">
          <ac:chgData name="bfjghod Goh" userId="17a83449cc180f75" providerId="LiveId" clId="{DD62181C-CCE8-2D47-A305-BB39EF7FFCBE}" dt="2019-01-20T08:44:31.387" v="7754" actId="20577"/>
          <ac:graphicFrameMkLst>
            <pc:docMk/>
            <pc:sldMk cId="1673430870" sldId="302"/>
            <ac:graphicFrameMk id="8" creationId="{481AACF7-1731-6547-BBB8-1095F60A1B01}"/>
          </ac:graphicFrameMkLst>
        </pc:graphicFrameChg>
        <pc:graphicFrameChg chg="add mod modGraphic">
          <ac:chgData name="bfjghod Goh" userId="17a83449cc180f75" providerId="LiveId" clId="{DD62181C-CCE8-2D47-A305-BB39EF7FFCBE}" dt="2019-01-20T08:45:11.523" v="7761" actId="20577"/>
          <ac:graphicFrameMkLst>
            <pc:docMk/>
            <pc:sldMk cId="1673430870" sldId="302"/>
            <ac:graphicFrameMk id="9" creationId="{7AD7DE75-17B8-1841-A4E3-DFDD7EF430CC}"/>
          </ac:graphicFrameMkLst>
        </pc:graphicFrameChg>
      </pc:sldChg>
      <pc:sldChg chg="addSp delSp modSp add modAnim">
        <pc:chgData name="bfjghod Goh" userId="17a83449cc180f75" providerId="LiveId" clId="{DD62181C-CCE8-2D47-A305-BB39EF7FFCBE}" dt="2019-01-20T09:05:25.020" v="8133" actId="20577"/>
        <pc:sldMkLst>
          <pc:docMk/>
          <pc:sldMk cId="3075689389" sldId="303"/>
        </pc:sldMkLst>
        <pc:spChg chg="mod">
          <ac:chgData name="bfjghod Goh" userId="17a83449cc180f75" providerId="LiveId" clId="{DD62181C-CCE8-2D47-A305-BB39EF7FFCBE}" dt="2019-01-20T09:05:25.020" v="8133" actId="20577"/>
          <ac:spMkLst>
            <pc:docMk/>
            <pc:sldMk cId="3075689389" sldId="303"/>
            <ac:spMk id="2" creationId="{934D5063-1C26-954D-9119-C3F4981FBE83}"/>
          </ac:spMkLst>
        </pc:spChg>
        <pc:spChg chg="del mod">
          <ac:chgData name="bfjghod Goh" userId="17a83449cc180f75" providerId="LiveId" clId="{DD62181C-CCE8-2D47-A305-BB39EF7FFCBE}" dt="2019-01-20T08:58:24.583" v="8032" actId="478"/>
          <ac:spMkLst>
            <pc:docMk/>
            <pc:sldMk cId="3075689389" sldId="303"/>
            <ac:spMk id="3" creationId="{85EE6A91-8509-2E42-A862-0C7A1F2F9593}"/>
          </ac:spMkLst>
        </pc:spChg>
        <pc:spChg chg="add del mod">
          <ac:chgData name="bfjghod Goh" userId="17a83449cc180f75" providerId="LiveId" clId="{DD62181C-CCE8-2D47-A305-BB39EF7FFCBE}" dt="2019-01-20T08:58:38.650" v="8033" actId="3680"/>
          <ac:spMkLst>
            <pc:docMk/>
            <pc:sldMk cId="3075689389" sldId="303"/>
            <ac:spMk id="6" creationId="{644FB4E9-7040-9549-AA62-F6CAB1CF57B6}"/>
          </ac:spMkLst>
        </pc:spChg>
        <pc:spChg chg="add mod">
          <ac:chgData name="bfjghod Goh" userId="17a83449cc180f75" providerId="LiveId" clId="{DD62181C-CCE8-2D47-A305-BB39EF7FFCBE}" dt="2019-01-20T09:00:17.796" v="8053" actId="1076"/>
          <ac:spMkLst>
            <pc:docMk/>
            <pc:sldMk cId="3075689389" sldId="303"/>
            <ac:spMk id="10" creationId="{FC04BA63-5B42-A644-A965-62673D7FEBF1}"/>
          </ac:spMkLst>
        </pc:spChg>
        <pc:spChg chg="add mod">
          <ac:chgData name="bfjghod Goh" userId="17a83449cc180f75" providerId="LiveId" clId="{DD62181C-CCE8-2D47-A305-BB39EF7FFCBE}" dt="2019-01-20T09:00:46.446" v="8059" actId="1076"/>
          <ac:spMkLst>
            <pc:docMk/>
            <pc:sldMk cId="3075689389" sldId="303"/>
            <ac:spMk id="11" creationId="{4B608F0A-185D-F84C-A58C-D318912326A9}"/>
          </ac:spMkLst>
        </pc:spChg>
        <pc:spChg chg="add mod">
          <ac:chgData name="bfjghod Goh" userId="17a83449cc180f75" providerId="LiveId" clId="{DD62181C-CCE8-2D47-A305-BB39EF7FFCBE}" dt="2019-01-20T09:01:07.625" v="8062" actId="1076"/>
          <ac:spMkLst>
            <pc:docMk/>
            <pc:sldMk cId="3075689389" sldId="303"/>
            <ac:spMk id="12" creationId="{EEEFE66E-7C5A-514C-8504-DAE32C0D408C}"/>
          </ac:spMkLst>
        </pc:spChg>
        <pc:spChg chg="add mod">
          <ac:chgData name="bfjghod Goh" userId="17a83449cc180f75" providerId="LiveId" clId="{DD62181C-CCE8-2D47-A305-BB39EF7FFCBE}" dt="2019-01-20T09:02:01.259" v="8071" actId="1076"/>
          <ac:spMkLst>
            <pc:docMk/>
            <pc:sldMk cId="3075689389" sldId="303"/>
            <ac:spMk id="13" creationId="{4C2EFAAD-F966-F544-81E0-F743B72B3E21}"/>
          </ac:spMkLst>
        </pc:spChg>
        <pc:graphicFrameChg chg="add mod modGraphic">
          <ac:chgData name="bfjghod Goh" userId="17a83449cc180f75" providerId="LiveId" clId="{DD62181C-CCE8-2D47-A305-BB39EF7FFCBE}" dt="2019-01-20T09:02:17.333" v="8073" actId="20577"/>
          <ac:graphicFrameMkLst>
            <pc:docMk/>
            <pc:sldMk cId="3075689389" sldId="303"/>
            <ac:graphicFrameMk id="7" creationId="{9971EFCB-C57C-3B49-A350-9324FF99E8C8}"/>
          </ac:graphicFrameMkLst>
        </pc:graphicFrameChg>
        <pc:graphicFrameChg chg="add mod modGraphic">
          <ac:chgData name="bfjghod Goh" userId="17a83449cc180f75" providerId="LiveId" clId="{DD62181C-CCE8-2D47-A305-BB39EF7FFCBE}" dt="2019-01-20T09:02:19.753" v="8074"/>
          <ac:graphicFrameMkLst>
            <pc:docMk/>
            <pc:sldMk cId="3075689389" sldId="303"/>
            <ac:graphicFrameMk id="8" creationId="{EFD0EE10-654C-5945-8B72-AA38C46257B3}"/>
          </ac:graphicFrameMkLst>
        </pc:graphicFrameChg>
        <pc:graphicFrameChg chg="add mod modGraphic">
          <ac:chgData name="bfjghod Goh" userId="17a83449cc180f75" providerId="LiveId" clId="{DD62181C-CCE8-2D47-A305-BB39EF7FFCBE}" dt="2019-01-20T09:02:21.040" v="8075"/>
          <ac:graphicFrameMkLst>
            <pc:docMk/>
            <pc:sldMk cId="3075689389" sldId="303"/>
            <ac:graphicFrameMk id="9" creationId="{545224E4-7493-0A40-9E2A-6235479D0237}"/>
          </ac:graphicFrameMkLst>
        </pc:graphicFrameChg>
        <pc:picChg chg="add mod">
          <ac:chgData name="bfjghod Goh" userId="17a83449cc180f75" providerId="LiveId" clId="{DD62181C-CCE8-2D47-A305-BB39EF7FFCBE}" dt="2019-01-20T08:59:01.772" v="8042" actId="1076"/>
          <ac:picMkLst>
            <pc:docMk/>
            <pc:sldMk cId="3075689389" sldId="303"/>
            <ac:picMk id="4" creationId="{40CBE85C-76B3-B849-80A2-F2994710AE7F}"/>
          </ac:picMkLst>
        </pc:picChg>
      </pc:sldChg>
      <pc:sldChg chg="modSp add">
        <pc:chgData name="bfjghod Goh" userId="17a83449cc180f75" providerId="LiveId" clId="{DD62181C-CCE8-2D47-A305-BB39EF7FFCBE}" dt="2019-01-20T09:07:00.703" v="8138" actId="400"/>
        <pc:sldMkLst>
          <pc:docMk/>
          <pc:sldMk cId="3164742328" sldId="304"/>
        </pc:sldMkLst>
        <pc:spChg chg="mod">
          <ac:chgData name="bfjghod Goh" userId="17a83449cc180f75" providerId="LiveId" clId="{DD62181C-CCE8-2D47-A305-BB39EF7FFCBE}" dt="2019-01-20T09:02:49.364" v="8088" actId="20577"/>
          <ac:spMkLst>
            <pc:docMk/>
            <pc:sldMk cId="3164742328" sldId="304"/>
            <ac:spMk id="2" creationId="{7A964D27-CFCD-4848-9C7C-FB6730B38456}"/>
          </ac:spMkLst>
        </pc:spChg>
        <pc:graphicFrameChg chg="modGraphic">
          <ac:chgData name="bfjghod Goh" userId="17a83449cc180f75" providerId="LiveId" clId="{DD62181C-CCE8-2D47-A305-BB39EF7FFCBE}" dt="2019-01-20T09:03:09.325" v="8094" actId="20577"/>
          <ac:graphicFrameMkLst>
            <pc:docMk/>
            <pc:sldMk cId="3164742328" sldId="304"/>
            <ac:graphicFrameMk id="4" creationId="{0D8DC904-1100-424F-AEC3-7D8539118E40}"/>
          </ac:graphicFrameMkLst>
        </pc:graphicFrameChg>
        <pc:graphicFrameChg chg="modGraphic">
          <ac:chgData name="bfjghod Goh" userId="17a83449cc180f75" providerId="LiveId" clId="{DD62181C-CCE8-2D47-A305-BB39EF7FFCBE}" dt="2019-01-20T09:07:00.703" v="8138" actId="400"/>
          <ac:graphicFrameMkLst>
            <pc:docMk/>
            <pc:sldMk cId="3164742328" sldId="304"/>
            <ac:graphicFrameMk id="7" creationId="{87BE6703-B4B9-1143-B480-B84BCF14616B}"/>
          </ac:graphicFrameMkLst>
        </pc:graphicFrameChg>
      </pc:sldChg>
      <pc:sldChg chg="addSp delSp modSp add modAnim">
        <pc:chgData name="bfjghod Goh" userId="17a83449cc180f75" providerId="LiveId" clId="{DD62181C-CCE8-2D47-A305-BB39EF7FFCBE}" dt="2019-01-20T09:09:03.154" v="8170" actId="20577"/>
        <pc:sldMkLst>
          <pc:docMk/>
          <pc:sldMk cId="1920155735" sldId="305"/>
        </pc:sldMkLst>
        <pc:spChg chg="mod">
          <ac:chgData name="bfjghod Goh" userId="17a83449cc180f75" providerId="LiveId" clId="{DD62181C-CCE8-2D47-A305-BB39EF7FFCBE}" dt="2019-01-20T09:05:30.952" v="8137" actId="20577"/>
          <ac:spMkLst>
            <pc:docMk/>
            <pc:sldMk cId="1920155735" sldId="305"/>
            <ac:spMk id="2" creationId="{34638295-2448-1644-863D-582FA0B15FB3}"/>
          </ac:spMkLst>
        </pc:spChg>
        <pc:spChg chg="del">
          <ac:chgData name="bfjghod Goh" userId="17a83449cc180f75" providerId="LiveId" clId="{DD62181C-CCE8-2D47-A305-BB39EF7FFCBE}" dt="2019-01-20T09:07:18.854" v="8139" actId="478"/>
          <ac:spMkLst>
            <pc:docMk/>
            <pc:sldMk cId="1920155735" sldId="305"/>
            <ac:spMk id="3" creationId="{1FD12E80-558C-764A-941B-8D617D4EDC25}"/>
          </ac:spMkLst>
        </pc:spChg>
        <pc:graphicFrameChg chg="add mod modGraphic">
          <ac:chgData name="bfjghod Goh" userId="17a83449cc180f75" providerId="LiveId" clId="{DD62181C-CCE8-2D47-A305-BB39EF7FFCBE}" dt="2019-01-20T09:08:48.204" v="8166" actId="1076"/>
          <ac:graphicFrameMkLst>
            <pc:docMk/>
            <pc:sldMk cId="1920155735" sldId="305"/>
            <ac:graphicFrameMk id="4" creationId="{0A7E3C90-04EF-7F44-A6BD-C9796521E5F6}"/>
          </ac:graphicFrameMkLst>
        </pc:graphicFrameChg>
        <pc:graphicFrameChg chg="add mod modGraphic">
          <ac:chgData name="bfjghod Goh" userId="17a83449cc180f75" providerId="LiveId" clId="{DD62181C-CCE8-2D47-A305-BB39EF7FFCBE}" dt="2019-01-20T09:08:52.819" v="8168" actId="1076"/>
          <ac:graphicFrameMkLst>
            <pc:docMk/>
            <pc:sldMk cId="1920155735" sldId="305"/>
            <ac:graphicFrameMk id="5" creationId="{91261E0D-5125-624E-94AF-D5497094F418}"/>
          </ac:graphicFrameMkLst>
        </pc:graphicFrameChg>
        <pc:graphicFrameChg chg="add mod modGraphic">
          <ac:chgData name="bfjghod Goh" userId="17a83449cc180f75" providerId="LiveId" clId="{DD62181C-CCE8-2D47-A305-BB39EF7FFCBE}" dt="2019-01-20T09:09:03.154" v="8170" actId="20577"/>
          <ac:graphicFrameMkLst>
            <pc:docMk/>
            <pc:sldMk cId="1920155735" sldId="305"/>
            <ac:graphicFrameMk id="6" creationId="{DAD95C4B-001E-7846-B310-F0B6974610E2}"/>
          </ac:graphicFrameMkLst>
        </pc:graphicFrameChg>
      </pc:sldChg>
      <pc:sldChg chg="addSp delSp modSp add modAnim">
        <pc:chgData name="bfjghod Goh" userId="17a83449cc180f75" providerId="LiveId" clId="{DD62181C-CCE8-2D47-A305-BB39EF7FFCBE}" dt="2019-01-20T09:10:54.225" v="8202" actId="20577"/>
        <pc:sldMkLst>
          <pc:docMk/>
          <pc:sldMk cId="1723884720" sldId="306"/>
        </pc:sldMkLst>
        <pc:spChg chg="mod">
          <ac:chgData name="bfjghod Goh" userId="17a83449cc180f75" providerId="LiveId" clId="{DD62181C-CCE8-2D47-A305-BB39EF7FFCBE}" dt="2019-01-20T09:09:21.880" v="8172"/>
          <ac:spMkLst>
            <pc:docMk/>
            <pc:sldMk cId="1723884720" sldId="306"/>
            <ac:spMk id="2" creationId="{161B6B07-40F5-A847-96FD-0C6BAAC51793}"/>
          </ac:spMkLst>
        </pc:spChg>
        <pc:spChg chg="del">
          <ac:chgData name="bfjghod Goh" userId="17a83449cc180f75" providerId="LiveId" clId="{DD62181C-CCE8-2D47-A305-BB39EF7FFCBE}" dt="2019-01-20T09:09:30.713" v="8173" actId="478"/>
          <ac:spMkLst>
            <pc:docMk/>
            <pc:sldMk cId="1723884720" sldId="306"/>
            <ac:spMk id="3" creationId="{4BF4D33E-2C82-5643-9995-573FFDC44977}"/>
          </ac:spMkLst>
        </pc:spChg>
        <pc:graphicFrameChg chg="add mod modGraphic">
          <ac:chgData name="bfjghod Goh" userId="17a83449cc180f75" providerId="LiveId" clId="{DD62181C-CCE8-2D47-A305-BB39EF7FFCBE}" dt="2019-01-20T09:09:40.662" v="8177" actId="400"/>
          <ac:graphicFrameMkLst>
            <pc:docMk/>
            <pc:sldMk cId="1723884720" sldId="306"/>
            <ac:graphicFrameMk id="4" creationId="{D970EC45-DD0F-C34F-A2FA-BBFE7C22FA73}"/>
          </ac:graphicFrameMkLst>
        </pc:graphicFrameChg>
        <pc:graphicFrameChg chg="add del mod modGraphic">
          <ac:chgData name="bfjghod Goh" userId="17a83449cc180f75" providerId="LiveId" clId="{DD62181C-CCE8-2D47-A305-BB39EF7FFCBE}" dt="2019-01-20T09:10:07.766" v="8191"/>
          <ac:graphicFrameMkLst>
            <pc:docMk/>
            <pc:sldMk cId="1723884720" sldId="306"/>
            <ac:graphicFrameMk id="5" creationId="{041FE173-DA9F-344D-92C0-1E2617E899A5}"/>
          </ac:graphicFrameMkLst>
        </pc:graphicFrameChg>
        <pc:graphicFrameChg chg="add mod modGraphic">
          <ac:chgData name="bfjghod Goh" userId="17a83449cc180f75" providerId="LiveId" clId="{DD62181C-CCE8-2D47-A305-BB39EF7FFCBE}" dt="2019-01-20T09:10:42.698" v="8198" actId="1076"/>
          <ac:graphicFrameMkLst>
            <pc:docMk/>
            <pc:sldMk cId="1723884720" sldId="306"/>
            <ac:graphicFrameMk id="6" creationId="{5AD77783-51C5-E044-A555-B5222E02A986}"/>
          </ac:graphicFrameMkLst>
        </pc:graphicFrameChg>
        <pc:graphicFrameChg chg="add mod modGraphic">
          <ac:chgData name="bfjghod Goh" userId="17a83449cc180f75" providerId="LiveId" clId="{DD62181C-CCE8-2D47-A305-BB39EF7FFCBE}" dt="2019-01-20T09:10:54.225" v="8202" actId="20577"/>
          <ac:graphicFrameMkLst>
            <pc:docMk/>
            <pc:sldMk cId="1723884720" sldId="306"/>
            <ac:graphicFrameMk id="7" creationId="{67499CA7-F2A4-A34E-96BB-559CF8F29BAA}"/>
          </ac:graphicFrameMkLst>
        </pc:graphicFrameChg>
      </pc:sldChg>
      <pc:sldChg chg="addSp delSp modSp add modAnim">
        <pc:chgData name="bfjghod Goh" userId="17a83449cc180f75" providerId="LiveId" clId="{DD62181C-CCE8-2D47-A305-BB39EF7FFCBE}" dt="2019-01-20T09:21:14.297" v="8466"/>
        <pc:sldMkLst>
          <pc:docMk/>
          <pc:sldMk cId="1091047033" sldId="307"/>
        </pc:sldMkLst>
        <pc:spChg chg="mod">
          <ac:chgData name="bfjghod Goh" userId="17a83449cc180f75" providerId="LiveId" clId="{DD62181C-CCE8-2D47-A305-BB39EF7FFCBE}" dt="2019-01-20T09:18:12.304" v="8351"/>
          <ac:spMkLst>
            <pc:docMk/>
            <pc:sldMk cId="1091047033" sldId="307"/>
            <ac:spMk id="2" creationId="{7B1B3E58-7C1C-724F-89AF-05376D9CE0B7}"/>
          </ac:spMkLst>
        </pc:spChg>
        <pc:spChg chg="del">
          <ac:chgData name="bfjghod Goh" userId="17a83449cc180f75" providerId="LiveId" clId="{DD62181C-CCE8-2D47-A305-BB39EF7FFCBE}" dt="2019-01-20T09:18:43.272" v="8352" actId="478"/>
          <ac:spMkLst>
            <pc:docMk/>
            <pc:sldMk cId="1091047033" sldId="307"/>
            <ac:spMk id="3" creationId="{9FA1431E-97CF-404D-AB43-1EA305F62885}"/>
          </ac:spMkLst>
        </pc:spChg>
        <pc:spChg chg="add mod">
          <ac:chgData name="bfjghod Goh" userId="17a83449cc180f75" providerId="LiveId" clId="{DD62181C-CCE8-2D47-A305-BB39EF7FFCBE}" dt="2019-01-20T09:20:06.283" v="8413" actId="20577"/>
          <ac:spMkLst>
            <pc:docMk/>
            <pc:sldMk cId="1091047033" sldId="307"/>
            <ac:spMk id="5" creationId="{69BD0450-0E49-504B-85DF-EB27897E875B}"/>
          </ac:spMkLst>
        </pc:spChg>
        <pc:spChg chg="add mod">
          <ac:chgData name="bfjghod Goh" userId="17a83449cc180f75" providerId="LiveId" clId="{DD62181C-CCE8-2D47-A305-BB39EF7FFCBE}" dt="2019-01-20T09:21:02.797" v="8464" actId="1076"/>
          <ac:spMkLst>
            <pc:docMk/>
            <pc:sldMk cId="1091047033" sldId="307"/>
            <ac:spMk id="8" creationId="{CA752A3D-67B0-5C4A-B3A7-A0068FD83714}"/>
          </ac:spMkLst>
        </pc:spChg>
        <pc:graphicFrameChg chg="add mod">
          <ac:chgData name="bfjghod Goh" userId="17a83449cc180f75" providerId="LiveId" clId="{DD62181C-CCE8-2D47-A305-BB39EF7FFCBE}" dt="2019-01-20T09:18:53.394" v="8354" actId="1076"/>
          <ac:graphicFrameMkLst>
            <pc:docMk/>
            <pc:sldMk cId="1091047033" sldId="307"/>
            <ac:graphicFrameMk id="4" creationId="{44217F2E-0505-8B48-A7E6-F1EE3795672B}"/>
          </ac:graphicFrameMkLst>
        </pc:graphicFrameChg>
        <pc:graphicFrameChg chg="add mod modGraphic">
          <ac:chgData name="bfjghod Goh" userId="17a83449cc180f75" providerId="LiveId" clId="{DD62181C-CCE8-2D47-A305-BB39EF7FFCBE}" dt="2019-01-20T09:20:36.260" v="8427" actId="20577"/>
          <ac:graphicFrameMkLst>
            <pc:docMk/>
            <pc:sldMk cId="1091047033" sldId="307"/>
            <ac:graphicFrameMk id="6" creationId="{D0ECA53E-2D7B-0A4B-B002-DC33570F84F5}"/>
          </ac:graphicFrameMkLst>
        </pc:graphicFrameChg>
        <pc:graphicFrameChg chg="add mod modGraphic">
          <ac:chgData name="bfjghod Goh" userId="17a83449cc180f75" providerId="LiveId" clId="{DD62181C-CCE8-2D47-A305-BB39EF7FFCBE}" dt="2019-01-20T09:20:48.839" v="8432" actId="20577"/>
          <ac:graphicFrameMkLst>
            <pc:docMk/>
            <pc:sldMk cId="1091047033" sldId="307"/>
            <ac:graphicFrameMk id="7" creationId="{7B7FCB3D-002C-9442-AE96-D8E98DF96912}"/>
          </ac:graphicFrameMkLst>
        </pc:graphicFrameChg>
      </pc:sldChg>
      <pc:sldChg chg="addSp delSp modSp add modAnim">
        <pc:chgData name="bfjghod Goh" userId="17a83449cc180f75" providerId="LiveId" clId="{DD62181C-CCE8-2D47-A305-BB39EF7FFCBE}" dt="2019-01-20T09:22:10.268" v="8483"/>
        <pc:sldMkLst>
          <pc:docMk/>
          <pc:sldMk cId="4259887044" sldId="308"/>
        </pc:sldMkLst>
        <pc:spChg chg="mod">
          <ac:chgData name="bfjghod Goh" userId="17a83449cc180f75" providerId="LiveId" clId="{DD62181C-CCE8-2D47-A305-BB39EF7FFCBE}" dt="2019-01-20T09:21:47.935" v="8473"/>
          <ac:spMkLst>
            <pc:docMk/>
            <pc:sldMk cId="4259887044" sldId="308"/>
            <ac:spMk id="2" creationId="{A4DD547A-3B6A-2941-881E-31743130E6DB}"/>
          </ac:spMkLst>
        </pc:spChg>
        <pc:spChg chg="del">
          <ac:chgData name="bfjghod Goh" userId="17a83449cc180f75" providerId="LiveId" clId="{DD62181C-CCE8-2D47-A305-BB39EF7FFCBE}" dt="2019-01-20T09:21:29.676" v="8468" actId="478"/>
          <ac:spMkLst>
            <pc:docMk/>
            <pc:sldMk cId="4259887044" sldId="308"/>
            <ac:spMk id="3" creationId="{0347D3F9-E0E0-5F4D-B0D7-C19787512403}"/>
          </ac:spMkLst>
        </pc:spChg>
        <pc:spChg chg="add mod">
          <ac:chgData name="bfjghod Goh" userId="17a83449cc180f75" providerId="LiveId" clId="{DD62181C-CCE8-2D47-A305-BB39EF7FFCBE}" dt="2019-01-20T09:22:02.523" v="8482" actId="1076"/>
          <ac:spMkLst>
            <pc:docMk/>
            <pc:sldMk cId="4259887044" sldId="308"/>
            <ac:spMk id="5" creationId="{5B8E5920-CD19-0747-A91F-2A225EB2CE03}"/>
          </ac:spMkLst>
        </pc:spChg>
        <pc:graphicFrameChg chg="add mod modGraphic">
          <ac:chgData name="bfjghod Goh" userId="17a83449cc180f75" providerId="LiveId" clId="{DD62181C-CCE8-2D47-A305-BB39EF7FFCBE}" dt="2019-01-20T09:21:41.463" v="8472" actId="1076"/>
          <ac:graphicFrameMkLst>
            <pc:docMk/>
            <pc:sldMk cId="4259887044" sldId="308"/>
            <ac:graphicFrameMk id="4" creationId="{0876775B-8199-9E4A-BE9A-F2D7BDACF63A}"/>
          </ac:graphicFrameMkLst>
        </pc:graphicFrameChg>
      </pc:sldChg>
      <pc:sldChg chg="modSp add modAnim modNotesTx">
        <pc:chgData name="bfjghod Goh" userId="17a83449cc180f75" providerId="LiveId" clId="{DD62181C-CCE8-2D47-A305-BB39EF7FFCBE}" dt="2019-01-20T09:25:54.200" v="8755" actId="20577"/>
        <pc:sldMkLst>
          <pc:docMk/>
          <pc:sldMk cId="3573787837" sldId="309"/>
        </pc:sldMkLst>
        <pc:spChg chg="mod">
          <ac:chgData name="bfjghod Goh" userId="17a83449cc180f75" providerId="LiveId" clId="{DD62181C-CCE8-2D47-A305-BB39EF7FFCBE}" dt="2019-01-20T09:22:37.426" v="8515" actId="20577"/>
          <ac:spMkLst>
            <pc:docMk/>
            <pc:sldMk cId="3573787837" sldId="309"/>
            <ac:spMk id="2" creationId="{D85EEE8D-946F-4D4B-A43F-542EA9E8289F}"/>
          </ac:spMkLst>
        </pc:spChg>
        <pc:spChg chg="mod">
          <ac:chgData name="bfjghod Goh" userId="17a83449cc180f75" providerId="LiveId" clId="{DD62181C-CCE8-2D47-A305-BB39EF7FFCBE}" dt="2019-01-20T09:25:54.200" v="8755" actId="20577"/>
          <ac:spMkLst>
            <pc:docMk/>
            <pc:sldMk cId="3573787837" sldId="309"/>
            <ac:spMk id="3" creationId="{2ADF7AD6-CF68-6346-AEF4-612CC8BF36F3}"/>
          </ac:spMkLst>
        </pc:spChg>
      </pc:sldChg>
      <pc:sldChg chg="addSp delSp modSp add mod setBg">
        <pc:chgData name="bfjghod Goh" userId="17a83449cc180f75" providerId="LiveId" clId="{DD62181C-CCE8-2D47-A305-BB39EF7FFCBE}" dt="2019-01-20T09:23:02.876" v="8520" actId="26606"/>
        <pc:sldMkLst>
          <pc:docMk/>
          <pc:sldMk cId="4154944781" sldId="310"/>
        </pc:sldMkLst>
        <pc:spChg chg="del">
          <ac:chgData name="bfjghod Goh" userId="17a83449cc180f75" providerId="LiveId" clId="{DD62181C-CCE8-2D47-A305-BB39EF7FFCBE}" dt="2019-01-20T09:22:53.338" v="8517"/>
          <ac:spMkLst>
            <pc:docMk/>
            <pc:sldMk cId="4154944781" sldId="310"/>
            <ac:spMk id="2" creationId="{315869B4-F116-4346-B843-7A1DF69C50E6}"/>
          </ac:spMkLst>
        </pc:spChg>
        <pc:spChg chg="del">
          <ac:chgData name="bfjghod Goh" userId="17a83449cc180f75" providerId="LiveId" clId="{DD62181C-CCE8-2D47-A305-BB39EF7FFCBE}" dt="2019-01-20T09:22:53.338" v="8517"/>
          <ac:spMkLst>
            <pc:docMk/>
            <pc:sldMk cId="4154944781" sldId="310"/>
            <ac:spMk id="3" creationId="{B07EDA6D-8C3C-094F-AAAC-190CD370FB98}"/>
          </ac:spMkLst>
        </pc:spChg>
        <pc:spChg chg="add mod">
          <ac:chgData name="bfjghod Goh" userId="17a83449cc180f75" providerId="LiveId" clId="{DD62181C-CCE8-2D47-A305-BB39EF7FFCBE}" dt="2019-01-20T09:23:02.876" v="8520" actId="26606"/>
          <ac:spMkLst>
            <pc:docMk/>
            <pc:sldMk cId="4154944781" sldId="310"/>
            <ac:spMk id="4" creationId="{4459F39E-A53C-BA49-9086-544B5D59B984}"/>
          </ac:spMkLst>
        </pc:spChg>
        <pc:spChg chg="add mod">
          <ac:chgData name="bfjghod Goh" userId="17a83449cc180f75" providerId="LiveId" clId="{DD62181C-CCE8-2D47-A305-BB39EF7FFCBE}" dt="2019-01-20T09:23:02.876" v="8520" actId="26606"/>
          <ac:spMkLst>
            <pc:docMk/>
            <pc:sldMk cId="4154944781" sldId="310"/>
            <ac:spMk id="5" creationId="{E74C69E5-7B00-C240-B105-38C0BCD194DD}"/>
          </ac:spMkLst>
        </pc:spChg>
        <pc:spChg chg="add">
          <ac:chgData name="bfjghod Goh" userId="17a83449cc180f75" providerId="LiveId" clId="{DD62181C-CCE8-2D47-A305-BB39EF7FFCBE}" dt="2019-01-20T09:23:02.876" v="8520" actId="26606"/>
          <ac:spMkLst>
            <pc:docMk/>
            <pc:sldMk cId="4154944781" sldId="310"/>
            <ac:spMk id="10" creationId="{6F9EB9F2-07E2-4D64-BBD8-BB5B217F1218}"/>
          </ac:spMkLst>
        </pc:spChg>
        <pc:cxnChg chg="add">
          <ac:chgData name="bfjghod Goh" userId="17a83449cc180f75" providerId="LiveId" clId="{DD62181C-CCE8-2D47-A305-BB39EF7FFCBE}" dt="2019-01-20T09:23:02.876" v="8520" actId="26606"/>
          <ac:cxnSpMkLst>
            <pc:docMk/>
            <pc:sldMk cId="4154944781" sldId="310"/>
            <ac:cxnSpMk id="12" creationId="{F0C57C7C-DFE9-4A1E-B7A9-DF40E63366BB}"/>
          </ac:cxnSpMkLst>
        </pc:cxnChg>
      </pc:sldChg>
      <pc:sldChg chg="addSp delSp modSp add mod setBg">
        <pc:chgData name="bfjghod Goh" userId="17a83449cc180f75" providerId="LiveId" clId="{DD62181C-CCE8-2D47-A305-BB39EF7FFCBE}" dt="2019-01-20T09:26:34.391" v="8760" actId="26606"/>
        <pc:sldMkLst>
          <pc:docMk/>
          <pc:sldMk cId="1379399309" sldId="311"/>
        </pc:sldMkLst>
        <pc:spChg chg="del">
          <ac:chgData name="bfjghod Goh" userId="17a83449cc180f75" providerId="LiveId" clId="{DD62181C-CCE8-2D47-A305-BB39EF7FFCBE}" dt="2019-01-20T09:26:22.125" v="8757"/>
          <ac:spMkLst>
            <pc:docMk/>
            <pc:sldMk cId="1379399309" sldId="311"/>
            <ac:spMk id="2" creationId="{883E4DF4-87B1-5B4C-A5C5-A9C33B5CE798}"/>
          </ac:spMkLst>
        </pc:spChg>
        <pc:spChg chg="del">
          <ac:chgData name="bfjghod Goh" userId="17a83449cc180f75" providerId="LiveId" clId="{DD62181C-CCE8-2D47-A305-BB39EF7FFCBE}" dt="2019-01-20T09:26:22.125" v="8757"/>
          <ac:spMkLst>
            <pc:docMk/>
            <pc:sldMk cId="1379399309" sldId="311"/>
            <ac:spMk id="3" creationId="{576223E8-0857-3C4C-94DA-DFBF521F474F}"/>
          </ac:spMkLst>
        </pc:spChg>
        <pc:spChg chg="add mod">
          <ac:chgData name="bfjghod Goh" userId="17a83449cc180f75" providerId="LiveId" clId="{DD62181C-CCE8-2D47-A305-BB39EF7FFCBE}" dt="2019-01-20T09:26:34.391" v="8760" actId="26606"/>
          <ac:spMkLst>
            <pc:docMk/>
            <pc:sldMk cId="1379399309" sldId="311"/>
            <ac:spMk id="4" creationId="{3A18F1EF-FE12-2B4D-B420-82E0A356DD2E}"/>
          </ac:spMkLst>
        </pc:spChg>
        <pc:spChg chg="add mod">
          <ac:chgData name="bfjghod Goh" userId="17a83449cc180f75" providerId="LiveId" clId="{DD62181C-CCE8-2D47-A305-BB39EF7FFCBE}" dt="2019-01-20T09:26:34.391" v="8760" actId="26606"/>
          <ac:spMkLst>
            <pc:docMk/>
            <pc:sldMk cId="1379399309" sldId="311"/>
            <ac:spMk id="5" creationId="{1631F4A1-13EE-0D4D-BEFE-BBC5BDD88191}"/>
          </ac:spMkLst>
        </pc:spChg>
        <pc:spChg chg="add">
          <ac:chgData name="bfjghod Goh" userId="17a83449cc180f75" providerId="LiveId" clId="{DD62181C-CCE8-2D47-A305-BB39EF7FFCBE}" dt="2019-01-20T09:26:34.391" v="8760" actId="26606"/>
          <ac:spMkLst>
            <pc:docMk/>
            <pc:sldMk cId="1379399309" sldId="311"/>
            <ac:spMk id="10" creationId="{6F9EB9F2-07E2-4D64-BBD8-BB5B217F1218}"/>
          </ac:spMkLst>
        </pc:spChg>
        <pc:cxnChg chg="add">
          <ac:chgData name="bfjghod Goh" userId="17a83449cc180f75" providerId="LiveId" clId="{DD62181C-CCE8-2D47-A305-BB39EF7FFCBE}" dt="2019-01-20T09:26:34.391" v="8760" actId="26606"/>
          <ac:cxnSpMkLst>
            <pc:docMk/>
            <pc:sldMk cId="1379399309" sldId="311"/>
            <ac:cxnSpMk id="12" creationId="{F0C57C7C-DFE9-4A1E-B7A9-DF40E63366BB}"/>
          </ac:cxnSpMkLst>
        </pc:cxnChg>
      </pc:sldChg>
      <pc:sldChg chg="addSp delSp modSp add">
        <pc:chgData name="bfjghod Goh" userId="17a83449cc180f75" providerId="LiveId" clId="{DD62181C-CCE8-2D47-A305-BB39EF7FFCBE}" dt="2019-01-20T09:28:52.211" v="8813" actId="20577"/>
        <pc:sldMkLst>
          <pc:docMk/>
          <pc:sldMk cId="3722427739" sldId="312"/>
        </pc:sldMkLst>
        <pc:spChg chg="del">
          <ac:chgData name="bfjghod Goh" userId="17a83449cc180f75" providerId="LiveId" clId="{DD62181C-CCE8-2D47-A305-BB39EF7FFCBE}" dt="2019-01-20T09:26:43.609" v="8762"/>
          <ac:spMkLst>
            <pc:docMk/>
            <pc:sldMk cId="3722427739" sldId="312"/>
            <ac:spMk id="2" creationId="{12B8EE10-5D82-1249-9826-9C9B35D6B944}"/>
          </ac:spMkLst>
        </pc:spChg>
        <pc:spChg chg="del">
          <ac:chgData name="bfjghod Goh" userId="17a83449cc180f75" providerId="LiveId" clId="{DD62181C-CCE8-2D47-A305-BB39EF7FFCBE}" dt="2019-01-20T09:26:43.609" v="8762"/>
          <ac:spMkLst>
            <pc:docMk/>
            <pc:sldMk cId="3722427739" sldId="312"/>
            <ac:spMk id="3" creationId="{18D53D0C-E9A7-674E-893A-A85DA2C9C567}"/>
          </ac:spMkLst>
        </pc:spChg>
        <pc:spChg chg="add mod">
          <ac:chgData name="bfjghod Goh" userId="17a83449cc180f75" providerId="LiveId" clId="{DD62181C-CCE8-2D47-A305-BB39EF7FFCBE}" dt="2019-01-20T09:26:59.422" v="8766" actId="20577"/>
          <ac:spMkLst>
            <pc:docMk/>
            <pc:sldMk cId="3722427739" sldId="312"/>
            <ac:spMk id="4" creationId="{0B3A2059-C7E0-0144-B555-3A4AEA1878E1}"/>
          </ac:spMkLst>
        </pc:spChg>
        <pc:spChg chg="add mod">
          <ac:chgData name="bfjghod Goh" userId="17a83449cc180f75" providerId="LiveId" clId="{DD62181C-CCE8-2D47-A305-BB39EF7FFCBE}" dt="2019-01-20T09:28:43.028" v="8802" actId="1076"/>
          <ac:spMkLst>
            <pc:docMk/>
            <pc:sldMk cId="3722427739" sldId="312"/>
            <ac:spMk id="5" creationId="{C2C292BE-CC75-964B-92B7-176BEEA82F23}"/>
          </ac:spMkLst>
        </pc:spChg>
        <pc:spChg chg="add mod">
          <ac:chgData name="bfjghod Goh" userId="17a83449cc180f75" providerId="LiveId" clId="{DD62181C-CCE8-2D47-A305-BB39EF7FFCBE}" dt="2019-01-20T09:28:52.211" v="8813" actId="20577"/>
          <ac:spMkLst>
            <pc:docMk/>
            <pc:sldMk cId="3722427739" sldId="312"/>
            <ac:spMk id="7" creationId="{64D623B6-6036-1F41-A3EA-1EA8FA0B9E71}"/>
          </ac:spMkLst>
        </pc:spChg>
        <pc:picChg chg="add">
          <ac:chgData name="bfjghod Goh" userId="17a83449cc180f75" providerId="LiveId" clId="{DD62181C-CCE8-2D47-A305-BB39EF7FFCBE}" dt="2019-01-20T09:26:50.203" v="8763"/>
          <ac:picMkLst>
            <pc:docMk/>
            <pc:sldMk cId="3722427739" sldId="312"/>
            <ac:picMk id="6" creationId="{9F380057-2FC2-4245-BEA3-737080712B60}"/>
          </ac:picMkLst>
        </pc:picChg>
      </pc:sldChg>
      <pc:sldChg chg="modSp add">
        <pc:chgData name="bfjghod Goh" userId="17a83449cc180f75" providerId="LiveId" clId="{DD62181C-CCE8-2D47-A305-BB39EF7FFCBE}" dt="2019-01-20T09:28:13.940" v="8799" actId="27636"/>
        <pc:sldMkLst>
          <pc:docMk/>
          <pc:sldMk cId="4187491080" sldId="313"/>
        </pc:sldMkLst>
        <pc:spChg chg="mod">
          <ac:chgData name="bfjghod Goh" userId="17a83449cc180f75" providerId="LiveId" clId="{DD62181C-CCE8-2D47-A305-BB39EF7FFCBE}" dt="2019-01-20T09:28:13.940" v="8799" actId="27636"/>
          <ac:spMkLst>
            <pc:docMk/>
            <pc:sldMk cId="4187491080" sldId="313"/>
            <ac:spMk id="2" creationId="{1ED6F45F-8BD1-D54C-A2A1-40ABB8D4B2D4}"/>
          </ac:spMkLst>
        </pc:spChg>
        <pc:spChg chg="mod">
          <ac:chgData name="bfjghod Goh" userId="17a83449cc180f75" providerId="LiveId" clId="{DD62181C-CCE8-2D47-A305-BB39EF7FFCBE}" dt="2019-01-20T09:28:06.699" v="8797" actId="20577"/>
          <ac:spMkLst>
            <pc:docMk/>
            <pc:sldMk cId="4187491080" sldId="313"/>
            <ac:spMk id="3" creationId="{534804BF-3785-DC4E-918B-7032EBDAF2DA}"/>
          </ac:spMkLst>
        </pc:spChg>
      </pc:sldChg>
      <pc:sldChg chg="addSp delSp modSp">
        <pc:chgData name="bfjghod Goh" userId="17a83449cc180f75" providerId="LiveId" clId="{DD62181C-CCE8-2D47-A305-BB39EF7FFCBE}" dt="2019-01-21T01:16:17.138" v="8817"/>
        <pc:sldMkLst>
          <pc:docMk/>
          <pc:sldMk cId="565888749" sldId="323"/>
        </pc:sldMkLst>
        <pc:spChg chg="del">
          <ac:chgData name="bfjghod Goh" userId="17a83449cc180f75" providerId="LiveId" clId="{DD62181C-CCE8-2D47-A305-BB39EF7FFCBE}" dt="2019-01-21T01:16:17.138" v="8817"/>
          <ac:spMkLst>
            <pc:docMk/>
            <pc:sldMk cId="565888749" sldId="323"/>
            <ac:spMk id="5" creationId="{00000000-0000-0000-0000-000000000000}"/>
          </ac:spMkLst>
        </pc:spChg>
        <pc:picChg chg="add mod">
          <ac:chgData name="bfjghod Goh" userId="17a83449cc180f75" providerId="LiveId" clId="{DD62181C-CCE8-2D47-A305-BB39EF7FFCBE}" dt="2019-01-21T01:16:17.138" v="8817"/>
          <ac:picMkLst>
            <pc:docMk/>
            <pc:sldMk cId="565888749" sldId="323"/>
            <ac:picMk id="2" creationId="{B27ABDD5-776D-664C-BAD2-7CD79D5011FE}"/>
          </ac:picMkLst>
        </pc:picChg>
      </pc:sldChg>
      <pc:sldChg chg="addSp delSp modSp add ord">
        <pc:chgData name="bfjghod Goh" userId="17a83449cc180f75" providerId="LiveId" clId="{DD62181C-CCE8-2D47-A305-BB39EF7FFCBE}" dt="2019-01-21T01:28:23.033" v="8857" actId="5793"/>
        <pc:sldMkLst>
          <pc:docMk/>
          <pc:sldMk cId="3689677504" sldId="324"/>
        </pc:sldMkLst>
        <pc:spChg chg="del">
          <ac:chgData name="bfjghod Goh" userId="17a83449cc180f75" providerId="LiveId" clId="{DD62181C-CCE8-2D47-A305-BB39EF7FFCBE}" dt="2019-01-21T01:26:16.017" v="8819"/>
          <ac:spMkLst>
            <pc:docMk/>
            <pc:sldMk cId="3689677504" sldId="324"/>
            <ac:spMk id="2" creationId="{82EBF914-78EC-1A42-9E5C-8033CC6BECAD}"/>
          </ac:spMkLst>
        </pc:spChg>
        <pc:spChg chg="del">
          <ac:chgData name="bfjghod Goh" userId="17a83449cc180f75" providerId="LiveId" clId="{DD62181C-CCE8-2D47-A305-BB39EF7FFCBE}" dt="2019-01-21T01:26:16.017" v="8819"/>
          <ac:spMkLst>
            <pc:docMk/>
            <pc:sldMk cId="3689677504" sldId="324"/>
            <ac:spMk id="3" creationId="{230E65C4-2A83-4748-97F0-1CFEB860449B}"/>
          </ac:spMkLst>
        </pc:spChg>
        <pc:spChg chg="add mod">
          <ac:chgData name="bfjghod Goh" userId="17a83449cc180f75" providerId="LiveId" clId="{DD62181C-CCE8-2D47-A305-BB39EF7FFCBE}" dt="2019-01-21T01:28:23.033" v="8857" actId="5793"/>
          <ac:spMkLst>
            <pc:docMk/>
            <pc:sldMk cId="3689677504" sldId="324"/>
            <ac:spMk id="4" creationId="{E50BE4B1-77A6-FC42-8B95-9F5BDCBD888F}"/>
          </ac:spMkLst>
        </pc:spChg>
        <pc:spChg chg="add mod">
          <ac:chgData name="bfjghod Goh" userId="17a83449cc180f75" providerId="LiveId" clId="{DD62181C-CCE8-2D47-A305-BB39EF7FFCBE}" dt="2019-01-21T01:26:16.017" v="8819"/>
          <ac:spMkLst>
            <pc:docMk/>
            <pc:sldMk cId="3689677504" sldId="324"/>
            <ac:spMk id="5" creationId="{ECEE53F2-28D1-4D46-8891-8F2A821BB2E2}"/>
          </ac:spMkLst>
        </pc:spChg>
      </pc:sldChg>
      <pc:sldChg chg="addSp delSp modSp add">
        <pc:chgData name="bfjghod Goh" userId="17a83449cc180f75" providerId="LiveId" clId="{DD62181C-CCE8-2D47-A305-BB39EF7FFCBE}" dt="2019-01-22T02:16:24.608" v="9256" actId="5793"/>
        <pc:sldMkLst>
          <pc:docMk/>
          <pc:sldMk cId="1123273410" sldId="325"/>
        </pc:sldMkLst>
        <pc:spChg chg="del">
          <ac:chgData name="bfjghod Goh" userId="17a83449cc180f75" providerId="LiveId" clId="{DD62181C-CCE8-2D47-A305-BB39EF7FFCBE}" dt="2019-01-22T00:32:18.309" v="8859"/>
          <ac:spMkLst>
            <pc:docMk/>
            <pc:sldMk cId="1123273410" sldId="325"/>
            <ac:spMk id="2" creationId="{72AF52B0-92E6-1845-B4E4-5E06ADE69AEA}"/>
          </ac:spMkLst>
        </pc:spChg>
        <pc:spChg chg="del">
          <ac:chgData name="bfjghod Goh" userId="17a83449cc180f75" providerId="LiveId" clId="{DD62181C-CCE8-2D47-A305-BB39EF7FFCBE}" dt="2019-01-22T00:32:18.309" v="8859"/>
          <ac:spMkLst>
            <pc:docMk/>
            <pc:sldMk cId="1123273410" sldId="325"/>
            <ac:spMk id="3" creationId="{1C4EC704-6BB3-E447-B8FE-4F08401ACE9E}"/>
          </ac:spMkLst>
        </pc:spChg>
        <pc:spChg chg="del">
          <ac:chgData name="bfjghod Goh" userId="17a83449cc180f75" providerId="LiveId" clId="{DD62181C-CCE8-2D47-A305-BB39EF7FFCBE}" dt="2019-01-22T00:32:18.309" v="8859"/>
          <ac:spMkLst>
            <pc:docMk/>
            <pc:sldMk cId="1123273410" sldId="325"/>
            <ac:spMk id="4" creationId="{9DF0BCF2-7BE7-6244-9FFA-1C70F7134146}"/>
          </ac:spMkLst>
        </pc:spChg>
        <pc:spChg chg="add mod">
          <ac:chgData name="bfjghod Goh" userId="17a83449cc180f75" providerId="LiveId" clId="{DD62181C-CCE8-2D47-A305-BB39EF7FFCBE}" dt="2019-01-22T00:32:23.641" v="8890" actId="20577"/>
          <ac:spMkLst>
            <pc:docMk/>
            <pc:sldMk cId="1123273410" sldId="325"/>
            <ac:spMk id="5" creationId="{E7073170-54C7-0D4D-9D2C-721A07C87F31}"/>
          </ac:spMkLst>
        </pc:spChg>
        <pc:spChg chg="add mod">
          <ac:chgData name="bfjghod Goh" userId="17a83449cc180f75" providerId="LiveId" clId="{DD62181C-CCE8-2D47-A305-BB39EF7FFCBE}" dt="2019-01-22T02:16:24.608" v="9256" actId="5793"/>
          <ac:spMkLst>
            <pc:docMk/>
            <pc:sldMk cId="1123273410" sldId="325"/>
            <ac:spMk id="6" creationId="{341C362F-49CA-8944-B36B-FB813F86FA44}"/>
          </ac:spMkLst>
        </pc:spChg>
      </pc:sldChg>
    </pc:docChg>
  </pc:docChgLst>
</pc:chgInfo>
</file>

<file path=ppt/diagrams/_rels/data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3.svg"/><Relationship Id="rId1" Type="http://schemas.openxmlformats.org/officeDocument/2006/relationships/image" Target="../media/image19.png"/><Relationship Id="rId6" Type="http://schemas.openxmlformats.org/officeDocument/2006/relationships/image" Target="../media/image37.svg"/><Relationship Id="rId5" Type="http://schemas.openxmlformats.org/officeDocument/2006/relationships/image" Target="../media/image21.png"/><Relationship Id="rId4" Type="http://schemas.openxmlformats.org/officeDocument/2006/relationships/image" Target="../media/image35.svg"/></Relationships>
</file>

<file path=ppt/diagrams/_rels/data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8.svg"/><Relationship Id="rId1" Type="http://schemas.openxmlformats.org/officeDocument/2006/relationships/image" Target="../media/image16.png"/><Relationship Id="rId4" Type="http://schemas.openxmlformats.org/officeDocument/2006/relationships/image" Target="../media/image30.svg"/></Relationships>
</file>

<file path=ppt/diagrams/_rels/data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svg"/><Relationship Id="rId13" Type="http://schemas.openxmlformats.org/officeDocument/2006/relationships/image" Target="../media/image13.png"/><Relationship Id="rId3" Type="http://schemas.openxmlformats.org/officeDocument/2006/relationships/image" Target="../media/image25.png"/><Relationship Id="rId7" Type="http://schemas.openxmlformats.org/officeDocument/2006/relationships/image" Target="../media/image26.png"/><Relationship Id="rId12" Type="http://schemas.openxmlformats.org/officeDocument/2006/relationships/image" Target="../media/image49.svg"/><Relationship Id="rId2" Type="http://schemas.openxmlformats.org/officeDocument/2006/relationships/image" Target="../media/image41.svg"/><Relationship Id="rId1" Type="http://schemas.openxmlformats.org/officeDocument/2006/relationships/image" Target="../media/image24.png"/><Relationship Id="rId6" Type="http://schemas.openxmlformats.org/officeDocument/2006/relationships/image" Target="../media/image24.svg"/><Relationship Id="rId11" Type="http://schemas.openxmlformats.org/officeDocument/2006/relationships/image" Target="../media/image28.png"/><Relationship Id="rId5" Type="http://schemas.openxmlformats.org/officeDocument/2006/relationships/image" Target="../media/image14.png"/><Relationship Id="rId10" Type="http://schemas.openxmlformats.org/officeDocument/2006/relationships/image" Target="../media/image47.svg"/><Relationship Id="rId4" Type="http://schemas.openxmlformats.org/officeDocument/2006/relationships/image" Target="../media/image43.svg"/><Relationship Id="rId9" Type="http://schemas.openxmlformats.org/officeDocument/2006/relationships/image" Target="../media/image27.png"/><Relationship Id="rId14" Type="http://schemas.openxmlformats.org/officeDocument/2006/relationships/image" Target="../media/image22.svg"/></Relationships>
</file>

<file path=ppt/diagrams/_rels/data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4.png"/><Relationship Id="rId4" Type="http://schemas.openxmlformats.org/officeDocument/2006/relationships/image" Target="../media/image5.svg"/></Relationships>
</file>

<file path=ppt/diagrams/_rels/data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2" Type="http://schemas.openxmlformats.org/officeDocument/2006/relationships/image" Target="../media/image11.svg"/><Relationship Id="rId1" Type="http://schemas.openxmlformats.org/officeDocument/2006/relationships/image" Target="../media/image6.png"/><Relationship Id="rId6" Type="http://schemas.openxmlformats.org/officeDocument/2006/relationships/image" Target="../media/image15.svg"/><Relationship Id="rId5" Type="http://schemas.openxmlformats.org/officeDocument/2006/relationships/image" Target="../media/image8.png"/><Relationship Id="rId10" Type="http://schemas.openxmlformats.org/officeDocument/2006/relationships/image" Target="../media/image19.svg"/><Relationship Id="rId4" Type="http://schemas.openxmlformats.org/officeDocument/2006/relationships/image" Target="../media/image13.svg"/><Relationship Id="rId9" Type="http://schemas.openxmlformats.org/officeDocument/2006/relationships/image" Target="../media/image10.png"/></Relationships>
</file>

<file path=ppt/diagrams/_rels/data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13.png"/><Relationship Id="rId7" Type="http://schemas.openxmlformats.org/officeDocument/2006/relationships/image" Target="../media/image15.png"/><Relationship Id="rId2" Type="http://schemas.openxmlformats.org/officeDocument/2006/relationships/image" Target="../media/image17.svg"/><Relationship Id="rId1" Type="http://schemas.openxmlformats.org/officeDocument/2006/relationships/image" Target="../media/image12.png"/><Relationship Id="rId6" Type="http://schemas.openxmlformats.org/officeDocument/2006/relationships/image" Target="../media/image24.svg"/><Relationship Id="rId5" Type="http://schemas.openxmlformats.org/officeDocument/2006/relationships/image" Target="../media/image14.png"/><Relationship Id="rId4" Type="http://schemas.openxmlformats.org/officeDocument/2006/relationships/image" Target="../media/image22.svg"/></Relationships>
</file>

<file path=ppt/diagrams/_rels/data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8.svg"/><Relationship Id="rId1" Type="http://schemas.openxmlformats.org/officeDocument/2006/relationships/image" Target="../media/image16.png"/><Relationship Id="rId4" Type="http://schemas.openxmlformats.org/officeDocument/2006/relationships/image" Target="../media/image30.svg"/></Relationships>
</file>

<file path=ppt/diagrams/_rels/drawing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3.svg"/><Relationship Id="rId1" Type="http://schemas.openxmlformats.org/officeDocument/2006/relationships/image" Target="../media/image19.png"/><Relationship Id="rId6" Type="http://schemas.openxmlformats.org/officeDocument/2006/relationships/image" Target="../media/image37.svg"/><Relationship Id="rId5" Type="http://schemas.openxmlformats.org/officeDocument/2006/relationships/image" Target="../media/image21.png"/><Relationship Id="rId4" Type="http://schemas.openxmlformats.org/officeDocument/2006/relationships/image" Target="../media/image35.svg"/></Relationships>
</file>

<file path=ppt/diagrams/_rels/drawing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8.svg"/><Relationship Id="rId1" Type="http://schemas.openxmlformats.org/officeDocument/2006/relationships/image" Target="../media/image16.png"/><Relationship Id="rId4" Type="http://schemas.openxmlformats.org/officeDocument/2006/relationships/image" Target="../media/image30.svg"/></Relationships>
</file>

<file path=ppt/diagrams/_rels/drawing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svg"/><Relationship Id="rId13" Type="http://schemas.openxmlformats.org/officeDocument/2006/relationships/image" Target="../media/image13.png"/><Relationship Id="rId3" Type="http://schemas.openxmlformats.org/officeDocument/2006/relationships/image" Target="../media/image25.png"/><Relationship Id="rId7" Type="http://schemas.openxmlformats.org/officeDocument/2006/relationships/image" Target="../media/image26.png"/><Relationship Id="rId12" Type="http://schemas.openxmlformats.org/officeDocument/2006/relationships/image" Target="../media/image49.svg"/><Relationship Id="rId2" Type="http://schemas.openxmlformats.org/officeDocument/2006/relationships/image" Target="../media/image41.svg"/><Relationship Id="rId1" Type="http://schemas.openxmlformats.org/officeDocument/2006/relationships/image" Target="../media/image24.png"/><Relationship Id="rId6" Type="http://schemas.openxmlformats.org/officeDocument/2006/relationships/image" Target="../media/image24.svg"/><Relationship Id="rId11" Type="http://schemas.openxmlformats.org/officeDocument/2006/relationships/image" Target="../media/image28.png"/><Relationship Id="rId5" Type="http://schemas.openxmlformats.org/officeDocument/2006/relationships/image" Target="../media/image14.png"/><Relationship Id="rId10" Type="http://schemas.openxmlformats.org/officeDocument/2006/relationships/image" Target="../media/image47.svg"/><Relationship Id="rId4" Type="http://schemas.openxmlformats.org/officeDocument/2006/relationships/image" Target="../media/image43.svg"/><Relationship Id="rId9" Type="http://schemas.openxmlformats.org/officeDocument/2006/relationships/image" Target="../media/image27.png"/><Relationship Id="rId14" Type="http://schemas.openxmlformats.org/officeDocument/2006/relationships/image" Target="../media/image22.svg"/></Relationships>
</file>

<file path=ppt/diagrams/_rels/drawing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4.png"/><Relationship Id="rId4" Type="http://schemas.openxmlformats.org/officeDocument/2006/relationships/image" Target="../media/image5.svg"/></Relationships>
</file>

<file path=ppt/diagrams/_rels/drawing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2" Type="http://schemas.openxmlformats.org/officeDocument/2006/relationships/image" Target="../media/image11.svg"/><Relationship Id="rId1" Type="http://schemas.openxmlformats.org/officeDocument/2006/relationships/image" Target="../media/image6.png"/><Relationship Id="rId6" Type="http://schemas.openxmlformats.org/officeDocument/2006/relationships/image" Target="../media/image15.svg"/><Relationship Id="rId5" Type="http://schemas.openxmlformats.org/officeDocument/2006/relationships/image" Target="../media/image8.png"/><Relationship Id="rId10" Type="http://schemas.openxmlformats.org/officeDocument/2006/relationships/image" Target="../media/image19.svg"/><Relationship Id="rId4" Type="http://schemas.openxmlformats.org/officeDocument/2006/relationships/image" Target="../media/image13.svg"/><Relationship Id="rId9" Type="http://schemas.openxmlformats.org/officeDocument/2006/relationships/image" Target="../media/image10.png"/></Relationships>
</file>

<file path=ppt/diagrams/_rels/drawing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13.png"/><Relationship Id="rId7" Type="http://schemas.openxmlformats.org/officeDocument/2006/relationships/image" Target="../media/image15.png"/><Relationship Id="rId2" Type="http://schemas.openxmlformats.org/officeDocument/2006/relationships/image" Target="../media/image17.svg"/><Relationship Id="rId1" Type="http://schemas.openxmlformats.org/officeDocument/2006/relationships/image" Target="../media/image12.png"/><Relationship Id="rId6" Type="http://schemas.openxmlformats.org/officeDocument/2006/relationships/image" Target="../media/image24.svg"/><Relationship Id="rId5" Type="http://schemas.openxmlformats.org/officeDocument/2006/relationships/image" Target="../media/image14.png"/><Relationship Id="rId4" Type="http://schemas.openxmlformats.org/officeDocument/2006/relationships/image" Target="../media/image22.svg"/></Relationships>
</file>

<file path=ppt/diagrams/_rels/drawing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8.svg"/><Relationship Id="rId1" Type="http://schemas.openxmlformats.org/officeDocument/2006/relationships/image" Target="../media/image16.png"/><Relationship Id="rId4" Type="http://schemas.openxmlformats.org/officeDocument/2006/relationships/image" Target="../media/image3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1D013FE-22BB-45E5-9EB8-A1BB585B109F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53107BC9-B4EF-490A-8D8F-412E7A12E5FE}">
      <dgm:prSet/>
      <dgm:spPr/>
      <dgm:t>
        <a:bodyPr/>
        <a:lstStyle/>
        <a:p>
          <a:r>
            <a:rPr lang="en-US"/>
            <a:t>A computer has 4 important processes</a:t>
          </a:r>
        </a:p>
      </dgm:t>
    </dgm:pt>
    <dgm:pt modelId="{196CC4C0-AB56-4BFD-AC3E-DAB94B8FD54E}" type="parTrans" cxnId="{12DAAD4F-02EB-4173-8166-CB79CF93F307}">
      <dgm:prSet/>
      <dgm:spPr/>
      <dgm:t>
        <a:bodyPr/>
        <a:lstStyle/>
        <a:p>
          <a:endParaRPr lang="en-US"/>
        </a:p>
      </dgm:t>
    </dgm:pt>
    <dgm:pt modelId="{7FF22B67-77A2-4A3A-AF22-639B8C760993}" type="sibTrans" cxnId="{12DAAD4F-02EB-4173-8166-CB79CF93F307}">
      <dgm:prSet/>
      <dgm:spPr/>
      <dgm:t>
        <a:bodyPr/>
        <a:lstStyle/>
        <a:p>
          <a:endParaRPr lang="en-US"/>
        </a:p>
      </dgm:t>
    </dgm:pt>
    <dgm:pt modelId="{EA181EB8-501E-4E02-802A-9A00AFB4664A}">
      <dgm:prSet/>
      <dgm:spPr/>
      <dgm:t>
        <a:bodyPr/>
        <a:lstStyle/>
        <a:p>
          <a:r>
            <a:rPr lang="en-US"/>
            <a:t>Input</a:t>
          </a:r>
        </a:p>
      </dgm:t>
    </dgm:pt>
    <dgm:pt modelId="{5B054631-808F-4457-AFBB-247699106039}" type="parTrans" cxnId="{0351724C-83A7-464C-8413-BE9D9AD77786}">
      <dgm:prSet/>
      <dgm:spPr/>
      <dgm:t>
        <a:bodyPr/>
        <a:lstStyle/>
        <a:p>
          <a:endParaRPr lang="en-US"/>
        </a:p>
      </dgm:t>
    </dgm:pt>
    <dgm:pt modelId="{DCB66B4C-B22B-429C-900B-A91A8FE3B9A9}" type="sibTrans" cxnId="{0351724C-83A7-464C-8413-BE9D9AD77786}">
      <dgm:prSet/>
      <dgm:spPr/>
      <dgm:t>
        <a:bodyPr/>
        <a:lstStyle/>
        <a:p>
          <a:endParaRPr lang="en-US"/>
        </a:p>
      </dgm:t>
    </dgm:pt>
    <dgm:pt modelId="{58CB65BF-5E34-4BBB-99A8-86FF03D0E0CC}">
      <dgm:prSet/>
      <dgm:spPr/>
      <dgm:t>
        <a:bodyPr/>
        <a:lstStyle/>
        <a:p>
          <a:r>
            <a:rPr lang="en-US"/>
            <a:t>Storage</a:t>
          </a:r>
        </a:p>
      </dgm:t>
    </dgm:pt>
    <dgm:pt modelId="{23837208-41DB-4092-BC4C-DB906A3A495E}" type="parTrans" cxnId="{E6E98147-E4C9-43E4-A43D-BED65AE2DD44}">
      <dgm:prSet/>
      <dgm:spPr/>
      <dgm:t>
        <a:bodyPr/>
        <a:lstStyle/>
        <a:p>
          <a:endParaRPr lang="en-US"/>
        </a:p>
      </dgm:t>
    </dgm:pt>
    <dgm:pt modelId="{8F23BAA4-1C8F-4668-85B1-37A4A542E3BA}" type="sibTrans" cxnId="{E6E98147-E4C9-43E4-A43D-BED65AE2DD44}">
      <dgm:prSet/>
      <dgm:spPr/>
      <dgm:t>
        <a:bodyPr/>
        <a:lstStyle/>
        <a:p>
          <a:endParaRPr lang="en-US"/>
        </a:p>
      </dgm:t>
    </dgm:pt>
    <dgm:pt modelId="{988D9B18-7E1C-40DA-B947-3843F71D9426}">
      <dgm:prSet/>
      <dgm:spPr/>
      <dgm:t>
        <a:bodyPr/>
        <a:lstStyle/>
        <a:p>
          <a:r>
            <a:rPr lang="en-US"/>
            <a:t>Process</a:t>
          </a:r>
        </a:p>
      </dgm:t>
    </dgm:pt>
    <dgm:pt modelId="{DE675710-B6CC-4C73-AA7E-D84E4870CD77}" type="parTrans" cxnId="{169003F4-5437-4CDD-91B2-931AA900E1B6}">
      <dgm:prSet/>
      <dgm:spPr/>
      <dgm:t>
        <a:bodyPr/>
        <a:lstStyle/>
        <a:p>
          <a:endParaRPr lang="en-US"/>
        </a:p>
      </dgm:t>
    </dgm:pt>
    <dgm:pt modelId="{C300C858-F3A2-40DD-8E08-875B7B51FF4B}" type="sibTrans" cxnId="{169003F4-5437-4CDD-91B2-931AA900E1B6}">
      <dgm:prSet/>
      <dgm:spPr/>
      <dgm:t>
        <a:bodyPr/>
        <a:lstStyle/>
        <a:p>
          <a:endParaRPr lang="en-US"/>
        </a:p>
      </dgm:t>
    </dgm:pt>
    <dgm:pt modelId="{E76AFDE6-E795-439C-90D3-1591FA3FA25F}">
      <dgm:prSet/>
      <dgm:spPr/>
      <dgm:t>
        <a:bodyPr/>
        <a:lstStyle/>
        <a:p>
          <a:r>
            <a:rPr lang="en-US"/>
            <a:t>Output</a:t>
          </a:r>
        </a:p>
      </dgm:t>
    </dgm:pt>
    <dgm:pt modelId="{CE73A9D0-704B-4B50-B52B-E57EEA0DDEB6}" type="parTrans" cxnId="{E9A2CBBD-1E4E-4B27-BF97-C7AA9BBBB856}">
      <dgm:prSet/>
      <dgm:spPr/>
      <dgm:t>
        <a:bodyPr/>
        <a:lstStyle/>
        <a:p>
          <a:endParaRPr lang="en-US"/>
        </a:p>
      </dgm:t>
    </dgm:pt>
    <dgm:pt modelId="{EE394863-0121-4A58-85A2-E0EB16F2A372}" type="sibTrans" cxnId="{E9A2CBBD-1E4E-4B27-BF97-C7AA9BBBB856}">
      <dgm:prSet/>
      <dgm:spPr/>
      <dgm:t>
        <a:bodyPr/>
        <a:lstStyle/>
        <a:p>
          <a:endParaRPr lang="en-US"/>
        </a:p>
      </dgm:t>
    </dgm:pt>
    <dgm:pt modelId="{4E390D29-F416-49F9-B426-4968546A58A1}">
      <dgm:prSet/>
      <dgm:spPr/>
      <dgm:t>
        <a:bodyPr/>
        <a:lstStyle/>
        <a:p>
          <a:r>
            <a:rPr lang="en-US"/>
            <a:t>These 4 processes are performed by the</a:t>
          </a:r>
        </a:p>
      </dgm:t>
    </dgm:pt>
    <dgm:pt modelId="{5ED14960-B341-41F5-A7EA-487A96245FBD}" type="parTrans" cxnId="{CEDCFEE7-80AF-47F9-8327-A16416E01DED}">
      <dgm:prSet/>
      <dgm:spPr/>
      <dgm:t>
        <a:bodyPr/>
        <a:lstStyle/>
        <a:p>
          <a:endParaRPr lang="en-US"/>
        </a:p>
      </dgm:t>
    </dgm:pt>
    <dgm:pt modelId="{7797CE5B-5166-44D2-8AD9-28DE01F70167}" type="sibTrans" cxnId="{CEDCFEE7-80AF-47F9-8327-A16416E01DED}">
      <dgm:prSet/>
      <dgm:spPr/>
      <dgm:t>
        <a:bodyPr/>
        <a:lstStyle/>
        <a:p>
          <a:endParaRPr lang="en-US"/>
        </a:p>
      </dgm:t>
    </dgm:pt>
    <dgm:pt modelId="{B3C9D591-7298-4971-86DB-82129C120ED4}">
      <dgm:prSet/>
      <dgm:spPr/>
      <dgm:t>
        <a:bodyPr/>
        <a:lstStyle/>
        <a:p>
          <a:r>
            <a:rPr lang="en-US" dirty="0"/>
            <a:t>input/output device</a:t>
          </a:r>
        </a:p>
      </dgm:t>
    </dgm:pt>
    <dgm:pt modelId="{A8AC89BB-187C-4A62-B7C7-844E5C7815AB}" type="parTrans" cxnId="{4F5E0CF6-9735-416E-8C00-BCF8C54C7EC2}">
      <dgm:prSet/>
      <dgm:spPr/>
      <dgm:t>
        <a:bodyPr/>
        <a:lstStyle/>
        <a:p>
          <a:endParaRPr lang="en-US"/>
        </a:p>
      </dgm:t>
    </dgm:pt>
    <dgm:pt modelId="{B2F9C8B8-B6EB-4EAA-B772-1B6E782DFE8E}" type="sibTrans" cxnId="{4F5E0CF6-9735-416E-8C00-BCF8C54C7EC2}">
      <dgm:prSet/>
      <dgm:spPr/>
      <dgm:t>
        <a:bodyPr/>
        <a:lstStyle/>
        <a:p>
          <a:endParaRPr lang="en-US"/>
        </a:p>
      </dgm:t>
    </dgm:pt>
    <dgm:pt modelId="{21E6F8B0-9CBA-4DAA-B67F-DCE8768F0A1F}">
      <dgm:prSet/>
      <dgm:spPr/>
      <dgm:t>
        <a:bodyPr/>
        <a:lstStyle/>
        <a:p>
          <a:r>
            <a:rPr lang="en-US"/>
            <a:t>Systems bus</a:t>
          </a:r>
        </a:p>
      </dgm:t>
    </dgm:pt>
    <dgm:pt modelId="{3652FC29-DD22-4B60-B141-2533D042FF86}" type="parTrans" cxnId="{1DA6E8AD-570D-475A-94E5-FE7590BD3512}">
      <dgm:prSet/>
      <dgm:spPr/>
      <dgm:t>
        <a:bodyPr/>
        <a:lstStyle/>
        <a:p>
          <a:endParaRPr lang="en-US"/>
        </a:p>
      </dgm:t>
    </dgm:pt>
    <dgm:pt modelId="{47E10C4B-8137-4369-950B-BBD81B1DDE13}" type="sibTrans" cxnId="{1DA6E8AD-570D-475A-94E5-FE7590BD3512}">
      <dgm:prSet/>
      <dgm:spPr/>
      <dgm:t>
        <a:bodyPr/>
        <a:lstStyle/>
        <a:p>
          <a:endParaRPr lang="en-US"/>
        </a:p>
      </dgm:t>
    </dgm:pt>
    <dgm:pt modelId="{52D854AD-36F8-4F9D-A600-07FF81D808D9}">
      <dgm:prSet/>
      <dgm:spPr/>
      <dgm:t>
        <a:bodyPr/>
        <a:lstStyle/>
        <a:p>
          <a:r>
            <a:rPr lang="en-US"/>
            <a:t>Memory storage</a:t>
          </a:r>
        </a:p>
      </dgm:t>
    </dgm:pt>
    <dgm:pt modelId="{A030CB8A-562E-4E04-ACBF-AAFB6D1D14D9}" type="parTrans" cxnId="{0B1F8244-3FC8-4B83-AC44-D8E4FEE08DD0}">
      <dgm:prSet/>
      <dgm:spPr/>
      <dgm:t>
        <a:bodyPr/>
        <a:lstStyle/>
        <a:p>
          <a:endParaRPr lang="en-US"/>
        </a:p>
      </dgm:t>
    </dgm:pt>
    <dgm:pt modelId="{54FA8B9C-1260-4880-BEAB-6D6AD80FE9D8}" type="sibTrans" cxnId="{0B1F8244-3FC8-4B83-AC44-D8E4FEE08DD0}">
      <dgm:prSet/>
      <dgm:spPr/>
      <dgm:t>
        <a:bodyPr/>
        <a:lstStyle/>
        <a:p>
          <a:endParaRPr lang="en-US"/>
        </a:p>
      </dgm:t>
    </dgm:pt>
    <dgm:pt modelId="{485EF189-FE5E-492D-8702-87FACA7EF73A}">
      <dgm:prSet/>
      <dgm:spPr/>
      <dgm:t>
        <a:bodyPr/>
        <a:lstStyle/>
        <a:p>
          <a:r>
            <a:rPr lang="en-US"/>
            <a:t>CPU</a:t>
          </a:r>
        </a:p>
      </dgm:t>
    </dgm:pt>
    <dgm:pt modelId="{94B73E4E-CE0C-4BD7-B378-48281AF57058}" type="parTrans" cxnId="{0FBA521C-7153-4991-8BD9-53EA3E409C74}">
      <dgm:prSet/>
      <dgm:spPr/>
      <dgm:t>
        <a:bodyPr/>
        <a:lstStyle/>
        <a:p>
          <a:endParaRPr lang="en-US"/>
        </a:p>
      </dgm:t>
    </dgm:pt>
    <dgm:pt modelId="{0CBE31A1-7629-482E-90AF-BAE5B328CA9C}" type="sibTrans" cxnId="{0FBA521C-7153-4991-8BD9-53EA3E409C74}">
      <dgm:prSet/>
      <dgm:spPr/>
      <dgm:t>
        <a:bodyPr/>
        <a:lstStyle/>
        <a:p>
          <a:endParaRPr lang="en-US"/>
        </a:p>
      </dgm:t>
    </dgm:pt>
    <dgm:pt modelId="{6E3509A9-2189-D048-B1C0-D2E8A7BB253C}" type="pres">
      <dgm:prSet presAssocID="{B1D013FE-22BB-45E5-9EB8-A1BB585B109F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ACE2CC4-BF99-B143-B46D-949C8D30DC71}" type="pres">
      <dgm:prSet presAssocID="{53107BC9-B4EF-490A-8D8F-412E7A12E5FE}" presName="parentText" presStyleLbl="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68DB00-98EA-D345-B3AF-60FFFB09452E}" type="pres">
      <dgm:prSet presAssocID="{53107BC9-B4EF-490A-8D8F-412E7A12E5FE}" presName="childText" presStyleLbl="revTx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FA19951-1EB7-894C-A25A-AB64C0A3CAC9}" type="pres">
      <dgm:prSet presAssocID="{4E390D29-F416-49F9-B426-4968546A58A1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2CE85F7-3698-4749-ABD4-4232E69B1875}" type="pres">
      <dgm:prSet presAssocID="{4E390D29-F416-49F9-B426-4968546A58A1}" presName="childText" presStyleLbl="revTx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FFC74F6-053E-9A46-ACE4-D1200DE8C379}" type="presOf" srcId="{EA181EB8-501E-4E02-802A-9A00AFB4664A}" destId="{5268DB00-98EA-D345-B3AF-60FFFB09452E}" srcOrd="0" destOrd="0" presId="urn:microsoft.com/office/officeart/2005/8/layout/vList2"/>
    <dgm:cxn modelId="{A9C254EB-07EB-EE4E-916A-5C6D8554E741}" type="presOf" srcId="{52D854AD-36F8-4F9D-A600-07FF81D808D9}" destId="{D2CE85F7-3698-4749-ABD4-4232E69B1875}" srcOrd="0" destOrd="2" presId="urn:microsoft.com/office/officeart/2005/8/layout/vList2"/>
    <dgm:cxn modelId="{4F5E0CF6-9735-416E-8C00-BCF8C54C7EC2}" srcId="{4E390D29-F416-49F9-B426-4968546A58A1}" destId="{B3C9D591-7298-4971-86DB-82129C120ED4}" srcOrd="0" destOrd="0" parTransId="{A8AC89BB-187C-4A62-B7C7-844E5C7815AB}" sibTransId="{B2F9C8B8-B6EB-4EAA-B772-1B6E782DFE8E}"/>
    <dgm:cxn modelId="{2991E558-C865-B64F-B74D-2EDAFFC26119}" type="presOf" srcId="{B1D013FE-22BB-45E5-9EB8-A1BB585B109F}" destId="{6E3509A9-2189-D048-B1C0-D2E8A7BB253C}" srcOrd="0" destOrd="0" presId="urn:microsoft.com/office/officeart/2005/8/layout/vList2"/>
    <dgm:cxn modelId="{1DA6E8AD-570D-475A-94E5-FE7590BD3512}" srcId="{4E390D29-F416-49F9-B426-4968546A58A1}" destId="{21E6F8B0-9CBA-4DAA-B67F-DCE8768F0A1F}" srcOrd="1" destOrd="0" parTransId="{3652FC29-DD22-4B60-B141-2533D042FF86}" sibTransId="{47E10C4B-8137-4369-950B-BBD81B1DDE13}"/>
    <dgm:cxn modelId="{0FBA521C-7153-4991-8BD9-53EA3E409C74}" srcId="{4E390D29-F416-49F9-B426-4968546A58A1}" destId="{485EF189-FE5E-492D-8702-87FACA7EF73A}" srcOrd="3" destOrd="0" parTransId="{94B73E4E-CE0C-4BD7-B378-48281AF57058}" sibTransId="{0CBE31A1-7629-482E-90AF-BAE5B328CA9C}"/>
    <dgm:cxn modelId="{0B1F8244-3FC8-4B83-AC44-D8E4FEE08DD0}" srcId="{4E390D29-F416-49F9-B426-4968546A58A1}" destId="{52D854AD-36F8-4F9D-A600-07FF81D808D9}" srcOrd="2" destOrd="0" parTransId="{A030CB8A-562E-4E04-ACBF-AAFB6D1D14D9}" sibTransId="{54FA8B9C-1260-4880-BEAB-6D6AD80FE9D8}"/>
    <dgm:cxn modelId="{79BDB346-F636-0548-90C9-0AD09CC19869}" type="presOf" srcId="{4E390D29-F416-49F9-B426-4968546A58A1}" destId="{AFA19951-1EB7-894C-A25A-AB64C0A3CAC9}" srcOrd="0" destOrd="0" presId="urn:microsoft.com/office/officeart/2005/8/layout/vList2"/>
    <dgm:cxn modelId="{8CD20B93-7387-AB47-89DE-F9542E61E62A}" type="presOf" srcId="{E76AFDE6-E795-439C-90D3-1591FA3FA25F}" destId="{5268DB00-98EA-D345-B3AF-60FFFB09452E}" srcOrd="0" destOrd="3" presId="urn:microsoft.com/office/officeart/2005/8/layout/vList2"/>
    <dgm:cxn modelId="{0351724C-83A7-464C-8413-BE9D9AD77786}" srcId="{53107BC9-B4EF-490A-8D8F-412E7A12E5FE}" destId="{EA181EB8-501E-4E02-802A-9A00AFB4664A}" srcOrd="0" destOrd="0" parTransId="{5B054631-808F-4457-AFBB-247699106039}" sibTransId="{DCB66B4C-B22B-429C-900B-A91A8FE3B9A9}"/>
    <dgm:cxn modelId="{33A03CFB-D8AA-BB45-B074-3A7C5B2BAF30}" type="presOf" srcId="{485EF189-FE5E-492D-8702-87FACA7EF73A}" destId="{D2CE85F7-3698-4749-ABD4-4232E69B1875}" srcOrd="0" destOrd="3" presId="urn:microsoft.com/office/officeart/2005/8/layout/vList2"/>
    <dgm:cxn modelId="{E635061A-C1D3-4D45-A02E-CD74C5F71E0B}" type="presOf" srcId="{21E6F8B0-9CBA-4DAA-B67F-DCE8768F0A1F}" destId="{D2CE85F7-3698-4749-ABD4-4232E69B1875}" srcOrd="0" destOrd="1" presId="urn:microsoft.com/office/officeart/2005/8/layout/vList2"/>
    <dgm:cxn modelId="{E6E98147-E4C9-43E4-A43D-BED65AE2DD44}" srcId="{53107BC9-B4EF-490A-8D8F-412E7A12E5FE}" destId="{58CB65BF-5E34-4BBB-99A8-86FF03D0E0CC}" srcOrd="1" destOrd="0" parTransId="{23837208-41DB-4092-BC4C-DB906A3A495E}" sibTransId="{8F23BAA4-1C8F-4668-85B1-37A4A542E3BA}"/>
    <dgm:cxn modelId="{385667FB-94F0-B04E-B572-541441F0F59C}" type="presOf" srcId="{B3C9D591-7298-4971-86DB-82129C120ED4}" destId="{D2CE85F7-3698-4749-ABD4-4232E69B1875}" srcOrd="0" destOrd="0" presId="urn:microsoft.com/office/officeart/2005/8/layout/vList2"/>
    <dgm:cxn modelId="{E9A2CBBD-1E4E-4B27-BF97-C7AA9BBBB856}" srcId="{53107BC9-B4EF-490A-8D8F-412E7A12E5FE}" destId="{E76AFDE6-E795-439C-90D3-1591FA3FA25F}" srcOrd="3" destOrd="0" parTransId="{CE73A9D0-704B-4B50-B52B-E57EEA0DDEB6}" sibTransId="{EE394863-0121-4A58-85A2-E0EB16F2A372}"/>
    <dgm:cxn modelId="{CEDCFEE7-80AF-47F9-8327-A16416E01DED}" srcId="{B1D013FE-22BB-45E5-9EB8-A1BB585B109F}" destId="{4E390D29-F416-49F9-B426-4968546A58A1}" srcOrd="1" destOrd="0" parTransId="{5ED14960-B341-41F5-A7EA-487A96245FBD}" sibTransId="{7797CE5B-5166-44D2-8AD9-28DE01F70167}"/>
    <dgm:cxn modelId="{DC67C83B-3CB8-5B48-AF7F-6403463FF642}" type="presOf" srcId="{58CB65BF-5E34-4BBB-99A8-86FF03D0E0CC}" destId="{5268DB00-98EA-D345-B3AF-60FFFB09452E}" srcOrd="0" destOrd="1" presId="urn:microsoft.com/office/officeart/2005/8/layout/vList2"/>
    <dgm:cxn modelId="{12DAAD4F-02EB-4173-8166-CB79CF93F307}" srcId="{B1D013FE-22BB-45E5-9EB8-A1BB585B109F}" destId="{53107BC9-B4EF-490A-8D8F-412E7A12E5FE}" srcOrd="0" destOrd="0" parTransId="{196CC4C0-AB56-4BFD-AC3E-DAB94B8FD54E}" sibTransId="{7FF22B67-77A2-4A3A-AF22-639B8C760993}"/>
    <dgm:cxn modelId="{C4CE1227-714F-0544-BF76-BA249902E313}" type="presOf" srcId="{53107BC9-B4EF-490A-8D8F-412E7A12E5FE}" destId="{6ACE2CC4-BF99-B143-B46D-949C8D30DC71}" srcOrd="0" destOrd="0" presId="urn:microsoft.com/office/officeart/2005/8/layout/vList2"/>
    <dgm:cxn modelId="{169003F4-5437-4CDD-91B2-931AA900E1B6}" srcId="{53107BC9-B4EF-490A-8D8F-412E7A12E5FE}" destId="{988D9B18-7E1C-40DA-B947-3843F71D9426}" srcOrd="2" destOrd="0" parTransId="{DE675710-B6CC-4C73-AA7E-D84E4870CD77}" sibTransId="{C300C858-F3A2-40DD-8E08-875B7B51FF4B}"/>
    <dgm:cxn modelId="{296479CE-A47C-6B42-B8B6-5F320DBF3C71}" type="presOf" srcId="{988D9B18-7E1C-40DA-B947-3843F71D9426}" destId="{5268DB00-98EA-D345-B3AF-60FFFB09452E}" srcOrd="0" destOrd="2" presId="urn:microsoft.com/office/officeart/2005/8/layout/vList2"/>
    <dgm:cxn modelId="{9798A6FF-8F1B-8F4C-B676-528F9BC28EE9}" type="presParOf" srcId="{6E3509A9-2189-D048-B1C0-D2E8A7BB253C}" destId="{6ACE2CC4-BF99-B143-B46D-949C8D30DC71}" srcOrd="0" destOrd="0" presId="urn:microsoft.com/office/officeart/2005/8/layout/vList2"/>
    <dgm:cxn modelId="{5A4D38CB-0523-7747-9D45-0AB7158C59F7}" type="presParOf" srcId="{6E3509A9-2189-D048-B1C0-D2E8A7BB253C}" destId="{5268DB00-98EA-D345-B3AF-60FFFB09452E}" srcOrd="1" destOrd="0" presId="urn:microsoft.com/office/officeart/2005/8/layout/vList2"/>
    <dgm:cxn modelId="{A86DA284-1BE6-434A-8329-C1F60493E0CF}" type="presParOf" srcId="{6E3509A9-2189-D048-B1C0-D2E8A7BB253C}" destId="{AFA19951-1EB7-894C-A25A-AB64C0A3CAC9}" srcOrd="2" destOrd="0" presId="urn:microsoft.com/office/officeart/2005/8/layout/vList2"/>
    <dgm:cxn modelId="{8C709736-08F7-B645-A2C3-DC5013B42249}" type="presParOf" srcId="{6E3509A9-2189-D048-B1C0-D2E8A7BB253C}" destId="{D2CE85F7-3698-4749-ABD4-4232E69B1875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AA282DD0-37A8-4C93-B2FF-DE980ECA75C4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55DD0AB8-EF1C-4C01-AD84-93906C9F3A51}">
      <dgm:prSet/>
      <dgm:spPr/>
      <dgm:t>
        <a:bodyPr/>
        <a:lstStyle/>
        <a:p>
          <a:pPr>
            <a:defRPr cap="all"/>
          </a:pPr>
          <a:r>
            <a:rPr lang="en-US"/>
            <a:t>We need to work iteratively through the series of base 2 powers</a:t>
          </a:r>
        </a:p>
      </dgm:t>
    </dgm:pt>
    <dgm:pt modelId="{2E26F173-A4CB-4161-B946-F1183777EC89}" type="parTrans" cxnId="{A3964394-3D53-413A-89FC-12D5F66C85A5}">
      <dgm:prSet/>
      <dgm:spPr/>
      <dgm:t>
        <a:bodyPr/>
        <a:lstStyle/>
        <a:p>
          <a:endParaRPr lang="en-US"/>
        </a:p>
      </dgm:t>
    </dgm:pt>
    <dgm:pt modelId="{CE1467C9-A497-4A96-B9AD-E2A7AF1B4D7D}" type="sibTrans" cxnId="{A3964394-3D53-413A-89FC-12D5F66C85A5}">
      <dgm:prSet/>
      <dgm:spPr/>
      <dgm:t>
        <a:bodyPr/>
        <a:lstStyle/>
        <a:p>
          <a:endParaRPr lang="en-US"/>
        </a:p>
      </dgm:t>
    </dgm:pt>
    <dgm:pt modelId="{9847273C-7401-4504-83D6-9CF461D4A74A}">
      <dgm:prSet/>
      <dgm:spPr/>
      <dgm:t>
        <a:bodyPr/>
        <a:lstStyle/>
        <a:p>
          <a:pPr>
            <a:defRPr cap="all"/>
          </a:pPr>
          <a:r>
            <a:rPr lang="en-US"/>
            <a:t>Find the highest power of 2 that is equals or lower to the number</a:t>
          </a:r>
        </a:p>
      </dgm:t>
    </dgm:pt>
    <dgm:pt modelId="{3FAFC336-BF8F-406B-8C04-A950CC03747F}" type="parTrans" cxnId="{5E97002E-C799-4698-A22B-506D67B55931}">
      <dgm:prSet/>
      <dgm:spPr/>
      <dgm:t>
        <a:bodyPr/>
        <a:lstStyle/>
        <a:p>
          <a:endParaRPr lang="en-US"/>
        </a:p>
      </dgm:t>
    </dgm:pt>
    <dgm:pt modelId="{A17348D1-9B93-4AC7-B084-8EA5AEA872C5}" type="sibTrans" cxnId="{5E97002E-C799-4698-A22B-506D67B55931}">
      <dgm:prSet/>
      <dgm:spPr/>
      <dgm:t>
        <a:bodyPr/>
        <a:lstStyle/>
        <a:p>
          <a:endParaRPr lang="en-US"/>
        </a:p>
      </dgm:t>
    </dgm:pt>
    <dgm:pt modelId="{7632D074-1ECF-4F5E-8E4E-51EBAB221B5E}">
      <dgm:prSet/>
      <dgm:spPr/>
      <dgm:t>
        <a:bodyPr/>
        <a:lstStyle/>
        <a:p>
          <a:pPr>
            <a:defRPr cap="all"/>
          </a:pPr>
          <a:r>
            <a:rPr lang="en-US"/>
            <a:t>We keep subtracting off until nothing is left</a:t>
          </a:r>
        </a:p>
      </dgm:t>
    </dgm:pt>
    <dgm:pt modelId="{FA46F736-795D-4EB6-8ABB-5EFA2101D1BF}" type="parTrans" cxnId="{21EF01A4-C35E-4855-8ED7-8BD14F566CB1}">
      <dgm:prSet/>
      <dgm:spPr/>
      <dgm:t>
        <a:bodyPr/>
        <a:lstStyle/>
        <a:p>
          <a:endParaRPr lang="en-US"/>
        </a:p>
      </dgm:t>
    </dgm:pt>
    <dgm:pt modelId="{C462B555-56FA-4AAB-83D7-42C6233945EC}" type="sibTrans" cxnId="{21EF01A4-C35E-4855-8ED7-8BD14F566CB1}">
      <dgm:prSet/>
      <dgm:spPr/>
      <dgm:t>
        <a:bodyPr/>
        <a:lstStyle/>
        <a:p>
          <a:endParaRPr lang="en-US"/>
        </a:p>
      </dgm:t>
    </dgm:pt>
    <dgm:pt modelId="{4CCD5399-3A6F-4292-A27F-5DCDA61F726F}" type="pres">
      <dgm:prSet presAssocID="{AA282DD0-37A8-4C93-B2FF-DE980ECA75C4}" presName="root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00275F1-620D-4A8C-A428-9F7E5B03FC00}" type="pres">
      <dgm:prSet presAssocID="{55DD0AB8-EF1C-4C01-AD84-93906C9F3A51}" presName="compNode" presStyleCnt="0"/>
      <dgm:spPr/>
    </dgm:pt>
    <dgm:pt modelId="{EA6D0B2E-6023-4016-B154-CF0666413F02}" type="pres">
      <dgm:prSet presAssocID="{55DD0AB8-EF1C-4C01-AD84-93906C9F3A51}" presName="iconBgRect" presStyleLbl="bgShp" presStyleIdx="0" presStyleCnt="3"/>
      <dgm:spPr/>
    </dgm:pt>
    <dgm:pt modelId="{D36EA841-E79F-4C5B-AAC5-D67E41AA9BEB}" type="pres">
      <dgm:prSet presAssocID="{55DD0AB8-EF1C-4C01-AD84-93906C9F3A51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DFB1738F-966A-4124-A294-258D86674A88}" type="pres">
      <dgm:prSet presAssocID="{55DD0AB8-EF1C-4C01-AD84-93906C9F3A51}" presName="spaceRect" presStyleCnt="0"/>
      <dgm:spPr/>
    </dgm:pt>
    <dgm:pt modelId="{3C8C6469-EF0E-4BCF-AF82-6D012512E1AD}" type="pres">
      <dgm:prSet presAssocID="{55DD0AB8-EF1C-4C01-AD84-93906C9F3A51}" presName="textRect" presStyleLbl="revTx" presStyleIdx="0" presStyleCnt="3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  <dgm:pt modelId="{F579B34D-8EB4-4B0D-B41D-118A6AEFD4BB}" type="pres">
      <dgm:prSet presAssocID="{CE1467C9-A497-4A96-B9AD-E2A7AF1B4D7D}" presName="sibTrans" presStyleCnt="0"/>
      <dgm:spPr/>
    </dgm:pt>
    <dgm:pt modelId="{F74777EB-66DB-49AD-92DC-C934D013AFBC}" type="pres">
      <dgm:prSet presAssocID="{9847273C-7401-4504-83D6-9CF461D4A74A}" presName="compNode" presStyleCnt="0"/>
      <dgm:spPr/>
    </dgm:pt>
    <dgm:pt modelId="{E7798A5D-6DA2-4B1B-94DF-5BDA09EE70EE}" type="pres">
      <dgm:prSet presAssocID="{9847273C-7401-4504-83D6-9CF461D4A74A}" presName="iconBgRect" presStyleLbl="bgShp" presStyleIdx="1" presStyleCnt="3"/>
      <dgm:spPr/>
    </dgm:pt>
    <dgm:pt modelId="{BEB2D99D-095C-4785-A404-5E452C7EB103}" type="pres">
      <dgm:prSet presAssocID="{9847273C-7401-4504-83D6-9CF461D4A74A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ouse"/>
        </a:ext>
      </dgm:extLst>
    </dgm:pt>
    <dgm:pt modelId="{E2326B48-C200-4785-AC20-E198089BAC58}" type="pres">
      <dgm:prSet presAssocID="{9847273C-7401-4504-83D6-9CF461D4A74A}" presName="spaceRect" presStyleCnt="0"/>
      <dgm:spPr/>
    </dgm:pt>
    <dgm:pt modelId="{7B107CCF-7DDF-4783-BCD7-397B8642D1BF}" type="pres">
      <dgm:prSet presAssocID="{9847273C-7401-4504-83D6-9CF461D4A74A}" presName="textRect" presStyleLbl="revTx" presStyleIdx="1" presStyleCnt="3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  <dgm:pt modelId="{2E2320F2-1E6E-49DE-A86B-28D7946CA797}" type="pres">
      <dgm:prSet presAssocID="{A17348D1-9B93-4AC7-B084-8EA5AEA872C5}" presName="sibTrans" presStyleCnt="0"/>
      <dgm:spPr/>
    </dgm:pt>
    <dgm:pt modelId="{6D12AEE8-2752-4DEE-BEFF-BA2045E4E2CF}" type="pres">
      <dgm:prSet presAssocID="{7632D074-1ECF-4F5E-8E4E-51EBAB221B5E}" presName="compNode" presStyleCnt="0"/>
      <dgm:spPr/>
    </dgm:pt>
    <dgm:pt modelId="{652855D3-94A1-4D8D-AD9D-0F07C45F4160}" type="pres">
      <dgm:prSet presAssocID="{7632D074-1ECF-4F5E-8E4E-51EBAB221B5E}" presName="iconBgRect" presStyleLbl="bgShp" presStyleIdx="2" presStyleCnt="3"/>
      <dgm:spPr/>
    </dgm:pt>
    <dgm:pt modelId="{B5DF2E15-289F-43EF-8F8E-C749E3A79838}" type="pres">
      <dgm:prSet presAssocID="{7632D074-1ECF-4F5E-8E4E-51EBAB221B5E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No sign"/>
        </a:ext>
      </dgm:extLst>
    </dgm:pt>
    <dgm:pt modelId="{82D8405D-FFAF-4C8D-A94E-0A4BE61D1C36}" type="pres">
      <dgm:prSet presAssocID="{7632D074-1ECF-4F5E-8E4E-51EBAB221B5E}" presName="spaceRect" presStyleCnt="0"/>
      <dgm:spPr/>
    </dgm:pt>
    <dgm:pt modelId="{C7FBFC1C-5939-4C17-A3E0-B9A16A1EC1DE}" type="pres">
      <dgm:prSet presAssocID="{7632D074-1ECF-4F5E-8E4E-51EBAB221B5E}" presName="textRect" presStyleLbl="revTx" presStyleIdx="2" presStyleCnt="3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DDB91B1-EB20-4642-B8AB-5A36B0CD7660}" type="presOf" srcId="{55DD0AB8-EF1C-4C01-AD84-93906C9F3A51}" destId="{3C8C6469-EF0E-4BCF-AF82-6D012512E1AD}" srcOrd="0" destOrd="0" presId="urn:microsoft.com/office/officeart/2018/5/layout/IconCircleLabelList"/>
    <dgm:cxn modelId="{21EF01A4-C35E-4855-8ED7-8BD14F566CB1}" srcId="{AA282DD0-37A8-4C93-B2FF-DE980ECA75C4}" destId="{7632D074-1ECF-4F5E-8E4E-51EBAB221B5E}" srcOrd="2" destOrd="0" parTransId="{FA46F736-795D-4EB6-8ABB-5EFA2101D1BF}" sibTransId="{C462B555-56FA-4AAB-83D7-42C6233945EC}"/>
    <dgm:cxn modelId="{A3964394-3D53-413A-89FC-12D5F66C85A5}" srcId="{AA282DD0-37A8-4C93-B2FF-DE980ECA75C4}" destId="{55DD0AB8-EF1C-4C01-AD84-93906C9F3A51}" srcOrd="0" destOrd="0" parTransId="{2E26F173-A4CB-4161-B946-F1183777EC89}" sibTransId="{CE1467C9-A497-4A96-B9AD-E2A7AF1B4D7D}"/>
    <dgm:cxn modelId="{1372D824-EAD5-4F1B-AAD0-69470AF83DF4}" type="presOf" srcId="{AA282DD0-37A8-4C93-B2FF-DE980ECA75C4}" destId="{4CCD5399-3A6F-4292-A27F-5DCDA61F726F}" srcOrd="0" destOrd="0" presId="urn:microsoft.com/office/officeart/2018/5/layout/IconCircleLabelList"/>
    <dgm:cxn modelId="{5E97002E-C799-4698-A22B-506D67B55931}" srcId="{AA282DD0-37A8-4C93-B2FF-DE980ECA75C4}" destId="{9847273C-7401-4504-83D6-9CF461D4A74A}" srcOrd="1" destOrd="0" parTransId="{3FAFC336-BF8F-406B-8C04-A950CC03747F}" sibTransId="{A17348D1-9B93-4AC7-B084-8EA5AEA872C5}"/>
    <dgm:cxn modelId="{82795C66-CAFF-44CA-9E6F-9550A9692966}" type="presOf" srcId="{9847273C-7401-4504-83D6-9CF461D4A74A}" destId="{7B107CCF-7DDF-4783-BCD7-397B8642D1BF}" srcOrd="0" destOrd="0" presId="urn:microsoft.com/office/officeart/2018/5/layout/IconCircleLabelList"/>
    <dgm:cxn modelId="{50C5E505-E546-4DFE-A68D-9B21FA432C46}" type="presOf" srcId="{7632D074-1ECF-4F5E-8E4E-51EBAB221B5E}" destId="{C7FBFC1C-5939-4C17-A3E0-B9A16A1EC1DE}" srcOrd="0" destOrd="0" presId="urn:microsoft.com/office/officeart/2018/5/layout/IconCircleLabelList"/>
    <dgm:cxn modelId="{AC88BC86-FC4E-4E10-B7D3-78D5415830B5}" type="presParOf" srcId="{4CCD5399-3A6F-4292-A27F-5DCDA61F726F}" destId="{800275F1-620D-4A8C-A428-9F7E5B03FC00}" srcOrd="0" destOrd="0" presId="urn:microsoft.com/office/officeart/2018/5/layout/IconCircleLabelList"/>
    <dgm:cxn modelId="{C81288B7-8FDB-4FC5-B7A6-E0BFBDA7315D}" type="presParOf" srcId="{800275F1-620D-4A8C-A428-9F7E5B03FC00}" destId="{EA6D0B2E-6023-4016-B154-CF0666413F02}" srcOrd="0" destOrd="0" presId="urn:microsoft.com/office/officeart/2018/5/layout/IconCircleLabelList"/>
    <dgm:cxn modelId="{216D433A-F908-4B4B-A9C7-8585AEA8CB06}" type="presParOf" srcId="{800275F1-620D-4A8C-A428-9F7E5B03FC00}" destId="{D36EA841-E79F-4C5B-AAC5-D67E41AA9BEB}" srcOrd="1" destOrd="0" presId="urn:microsoft.com/office/officeart/2018/5/layout/IconCircleLabelList"/>
    <dgm:cxn modelId="{2D00C2DC-34E1-43EF-9AA0-8EC4B2EF55B8}" type="presParOf" srcId="{800275F1-620D-4A8C-A428-9F7E5B03FC00}" destId="{DFB1738F-966A-4124-A294-258D86674A88}" srcOrd="2" destOrd="0" presId="urn:microsoft.com/office/officeart/2018/5/layout/IconCircleLabelList"/>
    <dgm:cxn modelId="{056EC22A-ED1B-4C75-A98F-7ED14E997604}" type="presParOf" srcId="{800275F1-620D-4A8C-A428-9F7E5B03FC00}" destId="{3C8C6469-EF0E-4BCF-AF82-6D012512E1AD}" srcOrd="3" destOrd="0" presId="urn:microsoft.com/office/officeart/2018/5/layout/IconCircleLabelList"/>
    <dgm:cxn modelId="{0B15E81A-A96B-4D6C-B5A0-65706CE6E903}" type="presParOf" srcId="{4CCD5399-3A6F-4292-A27F-5DCDA61F726F}" destId="{F579B34D-8EB4-4B0D-B41D-118A6AEFD4BB}" srcOrd="1" destOrd="0" presId="urn:microsoft.com/office/officeart/2018/5/layout/IconCircleLabelList"/>
    <dgm:cxn modelId="{A3EC9D5E-83EC-46E8-B52A-C662C5BD5543}" type="presParOf" srcId="{4CCD5399-3A6F-4292-A27F-5DCDA61F726F}" destId="{F74777EB-66DB-49AD-92DC-C934D013AFBC}" srcOrd="2" destOrd="0" presId="urn:microsoft.com/office/officeart/2018/5/layout/IconCircleLabelList"/>
    <dgm:cxn modelId="{D2806F3E-CD0C-4DF2-BEB9-48F7282395E6}" type="presParOf" srcId="{F74777EB-66DB-49AD-92DC-C934D013AFBC}" destId="{E7798A5D-6DA2-4B1B-94DF-5BDA09EE70EE}" srcOrd="0" destOrd="0" presId="urn:microsoft.com/office/officeart/2018/5/layout/IconCircleLabelList"/>
    <dgm:cxn modelId="{5F864D4F-7C01-4A6A-BE4D-D422EDBE17AF}" type="presParOf" srcId="{F74777EB-66DB-49AD-92DC-C934D013AFBC}" destId="{BEB2D99D-095C-4785-A404-5E452C7EB103}" srcOrd="1" destOrd="0" presId="urn:microsoft.com/office/officeart/2018/5/layout/IconCircleLabelList"/>
    <dgm:cxn modelId="{08662FBE-CD51-4018-956A-26B3F1391181}" type="presParOf" srcId="{F74777EB-66DB-49AD-92DC-C934D013AFBC}" destId="{E2326B48-C200-4785-AC20-E198089BAC58}" srcOrd="2" destOrd="0" presId="urn:microsoft.com/office/officeart/2018/5/layout/IconCircleLabelList"/>
    <dgm:cxn modelId="{98544951-A0BA-4E3D-8B61-A1D6BF75A7A7}" type="presParOf" srcId="{F74777EB-66DB-49AD-92DC-C934D013AFBC}" destId="{7B107CCF-7DDF-4783-BCD7-397B8642D1BF}" srcOrd="3" destOrd="0" presId="urn:microsoft.com/office/officeart/2018/5/layout/IconCircleLabelList"/>
    <dgm:cxn modelId="{23C5CCD5-B6F0-491E-BFCE-809CFBC0D5DC}" type="presParOf" srcId="{4CCD5399-3A6F-4292-A27F-5DCDA61F726F}" destId="{2E2320F2-1E6E-49DE-A86B-28D7946CA797}" srcOrd="3" destOrd="0" presId="urn:microsoft.com/office/officeart/2018/5/layout/IconCircleLabelList"/>
    <dgm:cxn modelId="{4FC3CA8F-8424-437E-8E9D-A7B7097ACD47}" type="presParOf" srcId="{4CCD5399-3A6F-4292-A27F-5DCDA61F726F}" destId="{6D12AEE8-2752-4DEE-BEFF-BA2045E4E2CF}" srcOrd="4" destOrd="0" presId="urn:microsoft.com/office/officeart/2018/5/layout/IconCircleLabelList"/>
    <dgm:cxn modelId="{8029BA23-CF90-44C2-949A-0B0554DAB354}" type="presParOf" srcId="{6D12AEE8-2752-4DEE-BEFF-BA2045E4E2CF}" destId="{652855D3-94A1-4D8D-AD9D-0F07C45F4160}" srcOrd="0" destOrd="0" presId="urn:microsoft.com/office/officeart/2018/5/layout/IconCircleLabelList"/>
    <dgm:cxn modelId="{5447CA82-9502-4534-B853-A34110055DD5}" type="presParOf" srcId="{6D12AEE8-2752-4DEE-BEFF-BA2045E4E2CF}" destId="{B5DF2E15-289F-43EF-8F8E-C749E3A79838}" srcOrd="1" destOrd="0" presId="urn:microsoft.com/office/officeart/2018/5/layout/IconCircleLabelList"/>
    <dgm:cxn modelId="{FC1FC429-3984-49FB-91D3-9F5A963611CB}" type="presParOf" srcId="{6D12AEE8-2752-4DEE-BEFF-BA2045E4E2CF}" destId="{82D8405D-FFAF-4C8D-A94E-0A4BE61D1C36}" srcOrd="2" destOrd="0" presId="urn:microsoft.com/office/officeart/2018/5/layout/IconCircleLabelList"/>
    <dgm:cxn modelId="{B11FAFF6-5750-4786-A58E-DEACF24FE2A4}" type="presParOf" srcId="{6D12AEE8-2752-4DEE-BEFF-BA2045E4E2CF}" destId="{C7FBFC1C-5939-4C17-A3E0-B9A16A1EC1DE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2BA7CA5F-BC09-4B03-A38D-FFC5275C7780}" type="doc">
      <dgm:prSet loTypeId="urn:microsoft.com/office/officeart/2018/2/layout/IconLabelList" loCatId="icon" qsTypeId="urn:microsoft.com/office/officeart/2005/8/quickstyle/simple4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AAFA13CF-865F-491B-9F4B-27CA3441F721}">
      <dgm:prSet/>
      <dgm:spPr/>
      <dgm:t>
        <a:bodyPr/>
        <a:lstStyle/>
        <a:p>
          <a:r>
            <a:rPr lang="en-US"/>
            <a:t>The binary code for 9</a:t>
          </a:r>
          <a:r>
            <a:rPr lang="en-US" baseline="-25000"/>
            <a:t>10</a:t>
          </a:r>
          <a:r>
            <a:rPr lang="en-US"/>
            <a:t> is 1001</a:t>
          </a:r>
          <a:r>
            <a:rPr lang="en-US" baseline="-25000"/>
            <a:t>2</a:t>
          </a:r>
          <a:endParaRPr lang="en-US"/>
        </a:p>
      </dgm:t>
    </dgm:pt>
    <dgm:pt modelId="{ABA723D8-143F-42D7-82EF-6A2D4CCED0D3}" type="parTrans" cxnId="{F887ECB7-DB6E-498A-BA0F-11D2A4CC451E}">
      <dgm:prSet/>
      <dgm:spPr/>
      <dgm:t>
        <a:bodyPr/>
        <a:lstStyle/>
        <a:p>
          <a:endParaRPr lang="en-US"/>
        </a:p>
      </dgm:t>
    </dgm:pt>
    <dgm:pt modelId="{C5A32902-AC53-40F7-B577-E8DD4CF71EEF}" type="sibTrans" cxnId="{F887ECB7-DB6E-498A-BA0F-11D2A4CC451E}">
      <dgm:prSet/>
      <dgm:spPr/>
      <dgm:t>
        <a:bodyPr/>
        <a:lstStyle/>
        <a:p>
          <a:endParaRPr lang="en-US"/>
        </a:p>
      </dgm:t>
    </dgm:pt>
    <dgm:pt modelId="{6519894A-2C6C-478B-BFD5-434132514F84}">
      <dgm:prSet/>
      <dgm:spPr/>
      <dgm:t>
        <a:bodyPr/>
        <a:lstStyle/>
        <a:p>
          <a:r>
            <a:rPr lang="en-US" dirty="0"/>
            <a:t>So how do we go from 9</a:t>
          </a:r>
          <a:r>
            <a:rPr lang="en-US" baseline="-25000" dirty="0"/>
            <a:t>10 </a:t>
          </a:r>
          <a:r>
            <a:rPr lang="en-US" baseline="0" dirty="0"/>
            <a:t>to </a:t>
          </a:r>
          <a:r>
            <a:rPr lang="en-US" dirty="0"/>
            <a:t>1001</a:t>
          </a:r>
          <a:r>
            <a:rPr lang="en-US" baseline="-25000" dirty="0"/>
            <a:t>2</a:t>
          </a:r>
          <a:endParaRPr lang="en-US" dirty="0"/>
        </a:p>
      </dgm:t>
    </dgm:pt>
    <dgm:pt modelId="{2F871057-AA83-476E-BBD1-CCDE7915EEAA}" type="parTrans" cxnId="{A495776A-6B54-49AD-81E6-DE1F992C2F7D}">
      <dgm:prSet/>
      <dgm:spPr/>
      <dgm:t>
        <a:bodyPr/>
        <a:lstStyle/>
        <a:p>
          <a:endParaRPr lang="en-US"/>
        </a:p>
      </dgm:t>
    </dgm:pt>
    <dgm:pt modelId="{156E5E7F-B551-4591-85D3-B152E27DE9E5}" type="sibTrans" cxnId="{A495776A-6B54-49AD-81E6-DE1F992C2F7D}">
      <dgm:prSet/>
      <dgm:spPr/>
      <dgm:t>
        <a:bodyPr/>
        <a:lstStyle/>
        <a:p>
          <a:endParaRPr lang="en-US"/>
        </a:p>
      </dgm:t>
    </dgm:pt>
    <dgm:pt modelId="{7E958480-A957-4E21-B39C-88C430394D51}" type="pres">
      <dgm:prSet presAssocID="{2BA7CA5F-BC09-4B03-A38D-FFC5275C7780}" presName="root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4ADFF23-5D5E-4B72-A61E-D88F9C67BBFA}" type="pres">
      <dgm:prSet presAssocID="{AAFA13CF-865F-491B-9F4B-27CA3441F721}" presName="compNode" presStyleCnt="0"/>
      <dgm:spPr/>
    </dgm:pt>
    <dgm:pt modelId="{E680B710-8B3A-4F9B-AE1E-F6068DA5A657}" type="pres">
      <dgm:prSet presAssocID="{AAFA13CF-865F-491B-9F4B-27CA3441F721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itor"/>
        </a:ext>
      </dgm:extLst>
    </dgm:pt>
    <dgm:pt modelId="{E7D20C92-261D-4159-B348-69EB3344D5FA}" type="pres">
      <dgm:prSet presAssocID="{AAFA13CF-865F-491B-9F4B-27CA3441F721}" presName="spaceRect" presStyleCnt="0"/>
      <dgm:spPr/>
    </dgm:pt>
    <dgm:pt modelId="{392B7127-46C7-42BE-AB89-BDFD46F72F5C}" type="pres">
      <dgm:prSet presAssocID="{AAFA13CF-865F-491B-9F4B-27CA3441F721}" presName="textRect" presStyleLbl="revTx" presStyleIdx="0" presStyleCnt="2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  <dgm:pt modelId="{122C97D1-4157-46A2-9789-8D9F451FD440}" type="pres">
      <dgm:prSet presAssocID="{C5A32902-AC53-40F7-B577-E8DD4CF71EEF}" presName="sibTrans" presStyleCnt="0"/>
      <dgm:spPr/>
    </dgm:pt>
    <dgm:pt modelId="{BBE7635B-7A11-49B4-93C8-B75E19EB4F2E}" type="pres">
      <dgm:prSet presAssocID="{6519894A-2C6C-478B-BFD5-434132514F84}" presName="compNode" presStyleCnt="0"/>
      <dgm:spPr/>
    </dgm:pt>
    <dgm:pt modelId="{9469EBDE-1B8D-4E53-A30A-3CAB703D9448}" type="pres">
      <dgm:prSet presAssocID="{6519894A-2C6C-478B-BFD5-434132514F84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lp"/>
        </a:ext>
      </dgm:extLst>
    </dgm:pt>
    <dgm:pt modelId="{A969389F-DFEE-41F2-81A4-5BBFE03196F8}" type="pres">
      <dgm:prSet presAssocID="{6519894A-2C6C-478B-BFD5-434132514F84}" presName="spaceRect" presStyleCnt="0"/>
      <dgm:spPr/>
    </dgm:pt>
    <dgm:pt modelId="{9C46C7BE-FD96-4155-8AE8-ABD920203B45}" type="pres">
      <dgm:prSet presAssocID="{6519894A-2C6C-478B-BFD5-434132514F84}" presName="textRect" presStyleLbl="revTx" presStyleIdx="1" presStyleCnt="2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90E8277-6A38-474F-80DA-44C10DA6C3E0}" type="presOf" srcId="{2BA7CA5F-BC09-4B03-A38D-FFC5275C7780}" destId="{7E958480-A957-4E21-B39C-88C430394D51}" srcOrd="0" destOrd="0" presId="urn:microsoft.com/office/officeart/2018/2/layout/IconLabelList"/>
    <dgm:cxn modelId="{F887ECB7-DB6E-498A-BA0F-11D2A4CC451E}" srcId="{2BA7CA5F-BC09-4B03-A38D-FFC5275C7780}" destId="{AAFA13CF-865F-491B-9F4B-27CA3441F721}" srcOrd="0" destOrd="0" parTransId="{ABA723D8-143F-42D7-82EF-6A2D4CCED0D3}" sibTransId="{C5A32902-AC53-40F7-B577-E8DD4CF71EEF}"/>
    <dgm:cxn modelId="{14421357-2EBA-406E-94F8-1C93D96FA755}" type="presOf" srcId="{AAFA13CF-865F-491B-9F4B-27CA3441F721}" destId="{392B7127-46C7-42BE-AB89-BDFD46F72F5C}" srcOrd="0" destOrd="0" presId="urn:microsoft.com/office/officeart/2018/2/layout/IconLabelList"/>
    <dgm:cxn modelId="{756BECD6-A747-4AEF-97A1-FB46BB42046F}" type="presOf" srcId="{6519894A-2C6C-478B-BFD5-434132514F84}" destId="{9C46C7BE-FD96-4155-8AE8-ABD920203B45}" srcOrd="0" destOrd="0" presId="urn:microsoft.com/office/officeart/2018/2/layout/IconLabelList"/>
    <dgm:cxn modelId="{A495776A-6B54-49AD-81E6-DE1F992C2F7D}" srcId="{2BA7CA5F-BC09-4B03-A38D-FFC5275C7780}" destId="{6519894A-2C6C-478B-BFD5-434132514F84}" srcOrd="1" destOrd="0" parTransId="{2F871057-AA83-476E-BBD1-CCDE7915EEAA}" sibTransId="{156E5E7F-B551-4591-85D3-B152E27DE9E5}"/>
    <dgm:cxn modelId="{B0758988-6A07-4E6A-B45A-15645DEC88C7}" type="presParOf" srcId="{7E958480-A957-4E21-B39C-88C430394D51}" destId="{14ADFF23-5D5E-4B72-A61E-D88F9C67BBFA}" srcOrd="0" destOrd="0" presId="urn:microsoft.com/office/officeart/2018/2/layout/IconLabelList"/>
    <dgm:cxn modelId="{A1A20F92-CCAA-4F6B-91E1-4389BC36A38F}" type="presParOf" srcId="{14ADFF23-5D5E-4B72-A61E-D88F9C67BBFA}" destId="{E680B710-8B3A-4F9B-AE1E-F6068DA5A657}" srcOrd="0" destOrd="0" presId="urn:microsoft.com/office/officeart/2018/2/layout/IconLabelList"/>
    <dgm:cxn modelId="{367E45E0-ECF3-46DA-B73E-09483A79AF7D}" type="presParOf" srcId="{14ADFF23-5D5E-4B72-A61E-D88F9C67BBFA}" destId="{E7D20C92-261D-4159-B348-69EB3344D5FA}" srcOrd="1" destOrd="0" presId="urn:microsoft.com/office/officeart/2018/2/layout/IconLabelList"/>
    <dgm:cxn modelId="{3AE924B8-DE42-436F-8A71-0780F2268116}" type="presParOf" srcId="{14ADFF23-5D5E-4B72-A61E-D88F9C67BBFA}" destId="{392B7127-46C7-42BE-AB89-BDFD46F72F5C}" srcOrd="2" destOrd="0" presId="urn:microsoft.com/office/officeart/2018/2/layout/IconLabelList"/>
    <dgm:cxn modelId="{F9D9BFCF-ACDB-4384-828D-7790415875C5}" type="presParOf" srcId="{7E958480-A957-4E21-B39C-88C430394D51}" destId="{122C97D1-4157-46A2-9789-8D9F451FD440}" srcOrd="1" destOrd="0" presId="urn:microsoft.com/office/officeart/2018/2/layout/IconLabelList"/>
    <dgm:cxn modelId="{3006CC6A-CF90-49BD-8299-4C03AF325E32}" type="presParOf" srcId="{7E958480-A957-4E21-B39C-88C430394D51}" destId="{BBE7635B-7A11-49B4-93C8-B75E19EB4F2E}" srcOrd="2" destOrd="0" presId="urn:microsoft.com/office/officeart/2018/2/layout/IconLabelList"/>
    <dgm:cxn modelId="{B8E1EAAC-C6D8-4228-8CA1-E603797706B1}" type="presParOf" srcId="{BBE7635B-7A11-49B4-93C8-B75E19EB4F2E}" destId="{9469EBDE-1B8D-4E53-A30A-3CAB703D9448}" srcOrd="0" destOrd="0" presId="urn:microsoft.com/office/officeart/2018/2/layout/IconLabelList"/>
    <dgm:cxn modelId="{495D1F32-5183-4CA5-884F-65567EB4EB97}" type="presParOf" srcId="{BBE7635B-7A11-49B4-93C8-B75E19EB4F2E}" destId="{A969389F-DFEE-41F2-81A4-5BBFE03196F8}" srcOrd="1" destOrd="0" presId="urn:microsoft.com/office/officeart/2018/2/layout/IconLabelList"/>
    <dgm:cxn modelId="{6F09995D-E7D5-44AE-BFD3-2420EA0F9A74}" type="presParOf" srcId="{BBE7635B-7A11-49B4-93C8-B75E19EB4F2E}" destId="{9C46C7BE-FD96-4155-8AE8-ABD920203B45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40B34EC8-A2AE-4D44-8AF1-9FE777A3BF2E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6CC627F8-CCB8-463C-AC51-30504A4F54AB}">
      <dgm:prSet/>
      <dgm:spPr/>
      <dgm:t>
        <a:bodyPr/>
        <a:lstStyle/>
        <a:p>
          <a:r>
            <a:rPr lang="en-US"/>
            <a:t>Hexadecimal contains 16 symbols from 0 to 15. </a:t>
          </a:r>
        </a:p>
      </dgm:t>
    </dgm:pt>
    <dgm:pt modelId="{D179C3D4-9E67-48B0-8A85-72E00E3C4FCB}" type="parTrans" cxnId="{5F5A96C1-BBF8-4B79-AAC0-BC4CF6BB81F4}">
      <dgm:prSet/>
      <dgm:spPr/>
      <dgm:t>
        <a:bodyPr/>
        <a:lstStyle/>
        <a:p>
          <a:endParaRPr lang="en-US"/>
        </a:p>
      </dgm:t>
    </dgm:pt>
    <dgm:pt modelId="{9D395608-EA79-402B-9581-3B6CA5618053}" type="sibTrans" cxnId="{5F5A96C1-BBF8-4B79-AAC0-BC4CF6BB81F4}">
      <dgm:prSet/>
      <dgm:spPr/>
      <dgm:t>
        <a:bodyPr/>
        <a:lstStyle/>
        <a:p>
          <a:endParaRPr lang="en-US"/>
        </a:p>
      </dgm:t>
    </dgm:pt>
    <dgm:pt modelId="{5E766798-B02C-491D-BD08-1F41AE58A398}">
      <dgm:prSet/>
      <dgm:spPr/>
      <dgm:t>
        <a:bodyPr/>
        <a:lstStyle/>
        <a:p>
          <a:r>
            <a:rPr lang="en-US"/>
            <a:t>However, double digits can be confusing.</a:t>
          </a:r>
        </a:p>
      </dgm:t>
    </dgm:pt>
    <dgm:pt modelId="{39AFFE98-61FC-4512-92F1-A155EDCA9F54}" type="parTrans" cxnId="{00AC82A3-81AD-4B31-B045-AAAAA5F42719}">
      <dgm:prSet/>
      <dgm:spPr/>
      <dgm:t>
        <a:bodyPr/>
        <a:lstStyle/>
        <a:p>
          <a:endParaRPr lang="en-US"/>
        </a:p>
      </dgm:t>
    </dgm:pt>
    <dgm:pt modelId="{FFFE02BF-A409-4959-8A31-3367CE1549CD}" type="sibTrans" cxnId="{00AC82A3-81AD-4B31-B045-AAAAA5F42719}">
      <dgm:prSet/>
      <dgm:spPr/>
      <dgm:t>
        <a:bodyPr/>
        <a:lstStyle/>
        <a:p>
          <a:endParaRPr lang="en-US"/>
        </a:p>
      </dgm:t>
    </dgm:pt>
    <dgm:pt modelId="{1DF8F36F-B8B9-4978-A8A2-AA890BE40AAA}">
      <dgm:prSet/>
      <dgm:spPr/>
      <dgm:t>
        <a:bodyPr/>
        <a:lstStyle/>
        <a:p>
          <a:r>
            <a:rPr lang="en-US"/>
            <a:t>So we go from 0 to 9, and A to F.</a:t>
          </a:r>
        </a:p>
      </dgm:t>
    </dgm:pt>
    <dgm:pt modelId="{D16F8A54-E92E-4141-94AC-19DAF170665B}" type="parTrans" cxnId="{86FDFF96-5242-4F46-9222-FA3EB8B50558}">
      <dgm:prSet/>
      <dgm:spPr/>
      <dgm:t>
        <a:bodyPr/>
        <a:lstStyle/>
        <a:p>
          <a:endParaRPr lang="en-US"/>
        </a:p>
      </dgm:t>
    </dgm:pt>
    <dgm:pt modelId="{EA88EC16-8EDD-4244-8E55-F33D8AA1F85E}" type="sibTrans" cxnId="{86FDFF96-5242-4F46-9222-FA3EB8B50558}">
      <dgm:prSet/>
      <dgm:spPr/>
      <dgm:t>
        <a:bodyPr/>
        <a:lstStyle/>
        <a:p>
          <a:endParaRPr lang="en-US"/>
        </a:p>
      </dgm:t>
    </dgm:pt>
    <dgm:pt modelId="{983DE086-FA39-4EF9-BA2D-65C408BB3ED9}">
      <dgm:prSet/>
      <dgm:spPr/>
      <dgm:t>
        <a:bodyPr/>
        <a:lstStyle/>
        <a:p>
          <a:r>
            <a:rPr lang="en-US"/>
            <a:t>A to F codes for values 10 to 15</a:t>
          </a:r>
        </a:p>
      </dgm:t>
    </dgm:pt>
    <dgm:pt modelId="{DC86320A-AC39-4525-8C22-D5FC12379F8B}" type="parTrans" cxnId="{E422F457-2620-4C36-89F7-A83BD08A437F}">
      <dgm:prSet/>
      <dgm:spPr/>
      <dgm:t>
        <a:bodyPr/>
        <a:lstStyle/>
        <a:p>
          <a:endParaRPr lang="en-US"/>
        </a:p>
      </dgm:t>
    </dgm:pt>
    <dgm:pt modelId="{1F475510-E105-487A-ACCF-FEA5AC7DF95B}" type="sibTrans" cxnId="{E422F457-2620-4C36-89F7-A83BD08A437F}">
      <dgm:prSet/>
      <dgm:spPr/>
      <dgm:t>
        <a:bodyPr/>
        <a:lstStyle/>
        <a:p>
          <a:endParaRPr lang="en-US"/>
        </a:p>
      </dgm:t>
    </dgm:pt>
    <dgm:pt modelId="{748F2986-C665-4814-B7CD-8CE3A1F4E225}">
      <dgm:prSet/>
      <dgm:spPr/>
      <dgm:t>
        <a:bodyPr/>
        <a:lstStyle/>
        <a:p>
          <a:r>
            <a:rPr lang="en-US"/>
            <a:t>Decimal means base 10</a:t>
          </a:r>
        </a:p>
      </dgm:t>
    </dgm:pt>
    <dgm:pt modelId="{7A356705-2DF2-4D0D-9A95-A3FFB752F11E}" type="parTrans" cxnId="{90D3F4D7-CC27-4E01-A206-E351F907AC50}">
      <dgm:prSet/>
      <dgm:spPr/>
      <dgm:t>
        <a:bodyPr/>
        <a:lstStyle/>
        <a:p>
          <a:endParaRPr lang="en-US"/>
        </a:p>
      </dgm:t>
    </dgm:pt>
    <dgm:pt modelId="{AE93C733-F220-4921-A0D9-E764A805629F}" type="sibTrans" cxnId="{90D3F4D7-CC27-4E01-A206-E351F907AC50}">
      <dgm:prSet/>
      <dgm:spPr/>
      <dgm:t>
        <a:bodyPr/>
        <a:lstStyle/>
        <a:p>
          <a:endParaRPr lang="en-US"/>
        </a:p>
      </dgm:t>
    </dgm:pt>
    <dgm:pt modelId="{73F78A3F-E303-4F91-8C6E-41E5977D76DD}">
      <dgm:prSet/>
      <dgm:spPr/>
      <dgm:t>
        <a:bodyPr/>
        <a:lstStyle/>
        <a:p>
          <a:r>
            <a:rPr lang="en-US"/>
            <a:t>Binary means base 2</a:t>
          </a:r>
        </a:p>
      </dgm:t>
    </dgm:pt>
    <dgm:pt modelId="{ED2B9B86-DDE7-4D6B-9397-7FD8C2D8DAF9}" type="parTrans" cxnId="{9339D234-B8B4-435A-B66F-10BADE8E1E99}">
      <dgm:prSet/>
      <dgm:spPr/>
      <dgm:t>
        <a:bodyPr/>
        <a:lstStyle/>
        <a:p>
          <a:endParaRPr lang="en-US"/>
        </a:p>
      </dgm:t>
    </dgm:pt>
    <dgm:pt modelId="{11D2E405-7DBC-432D-829F-515E3907DB29}" type="sibTrans" cxnId="{9339D234-B8B4-435A-B66F-10BADE8E1E99}">
      <dgm:prSet/>
      <dgm:spPr/>
      <dgm:t>
        <a:bodyPr/>
        <a:lstStyle/>
        <a:p>
          <a:endParaRPr lang="en-US"/>
        </a:p>
      </dgm:t>
    </dgm:pt>
    <dgm:pt modelId="{F530C9EC-0A18-489A-B01E-BEC2577E98E6}">
      <dgm:prSet/>
      <dgm:spPr/>
      <dgm:t>
        <a:bodyPr/>
        <a:lstStyle/>
        <a:p>
          <a:r>
            <a:rPr lang="en-US"/>
            <a:t>Hexadecimal means base 16</a:t>
          </a:r>
        </a:p>
      </dgm:t>
    </dgm:pt>
    <dgm:pt modelId="{E364CA90-988E-43A6-BB52-8C8A8F69A8DD}" type="parTrans" cxnId="{46645C38-8091-4BCC-B8D9-188572C7A28F}">
      <dgm:prSet/>
      <dgm:spPr/>
      <dgm:t>
        <a:bodyPr/>
        <a:lstStyle/>
        <a:p>
          <a:endParaRPr lang="en-US"/>
        </a:p>
      </dgm:t>
    </dgm:pt>
    <dgm:pt modelId="{6D2ECE74-E704-497C-A450-BBF17F82BED3}" type="sibTrans" cxnId="{46645C38-8091-4BCC-B8D9-188572C7A28F}">
      <dgm:prSet/>
      <dgm:spPr/>
      <dgm:t>
        <a:bodyPr/>
        <a:lstStyle/>
        <a:p>
          <a:endParaRPr lang="en-US"/>
        </a:p>
      </dgm:t>
    </dgm:pt>
    <dgm:pt modelId="{CB561769-4628-401D-8988-8CC4D43391EC}" type="pres">
      <dgm:prSet presAssocID="{40B34EC8-A2AE-4D44-8AF1-9FE777A3BF2E}" presName="root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E8EA5FC-6B09-40CC-BB25-6F89EFD6F2F1}" type="pres">
      <dgm:prSet presAssocID="{40B34EC8-A2AE-4D44-8AF1-9FE777A3BF2E}" presName="container" presStyleCnt="0">
        <dgm:presLayoutVars>
          <dgm:dir/>
          <dgm:resizeHandles val="exact"/>
        </dgm:presLayoutVars>
      </dgm:prSet>
      <dgm:spPr/>
    </dgm:pt>
    <dgm:pt modelId="{4F62FF0E-D649-4C38-868D-8F9FB229753A}" type="pres">
      <dgm:prSet presAssocID="{6CC627F8-CCB8-463C-AC51-30504A4F54AB}" presName="compNode" presStyleCnt="0"/>
      <dgm:spPr/>
    </dgm:pt>
    <dgm:pt modelId="{A6DD7E6E-4884-43A9-AF54-F984C22C2285}" type="pres">
      <dgm:prSet presAssocID="{6CC627F8-CCB8-463C-AC51-30504A4F54AB}" presName="iconBgRect" presStyleLbl="bgShp" presStyleIdx="0" presStyleCnt="7"/>
      <dgm:spPr/>
    </dgm:pt>
    <dgm:pt modelId="{6CF3F84B-815C-4D09-A2DB-6CC259C036BF}" type="pres">
      <dgm:prSet presAssocID="{6CC627F8-CCB8-463C-AC51-30504A4F54AB}" presName="iconRect" presStyleLbl="node1" presStyleIdx="0" presStyleCnt="7"/>
      <dgm:spPr>
        <a:blipFill>
          <a:blip xmlns:r="http://schemas.openxmlformats.org/officeDocument/2006/relationships" r:embed="rId1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E8AD955B-2FC1-4266-9772-2CA65744237A}" type="pres">
      <dgm:prSet presAssocID="{6CC627F8-CCB8-463C-AC51-30504A4F54AB}" presName="spaceRect" presStyleCnt="0"/>
      <dgm:spPr/>
    </dgm:pt>
    <dgm:pt modelId="{F6BFD2D1-59E4-42F5-91C9-04EBA84B8DE0}" type="pres">
      <dgm:prSet presAssocID="{6CC627F8-CCB8-463C-AC51-30504A4F54AB}" presName="textRect" presStyleLbl="revTx" presStyleIdx="0" presStyleCnt="7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  <dgm:pt modelId="{7DC09E12-428C-4961-9267-91FF70B617C2}" type="pres">
      <dgm:prSet presAssocID="{9D395608-EA79-402B-9581-3B6CA5618053}" presName="sibTrans" presStyleLbl="sibTrans2D1" presStyleIdx="0" presStyleCnt="0"/>
      <dgm:spPr/>
      <dgm:t>
        <a:bodyPr/>
        <a:lstStyle/>
        <a:p>
          <a:endParaRPr lang="en-US"/>
        </a:p>
      </dgm:t>
    </dgm:pt>
    <dgm:pt modelId="{D4C74FC9-D745-4F11-AB09-28D1DF77CCF1}" type="pres">
      <dgm:prSet presAssocID="{5E766798-B02C-491D-BD08-1F41AE58A398}" presName="compNode" presStyleCnt="0"/>
      <dgm:spPr/>
    </dgm:pt>
    <dgm:pt modelId="{5DE231E0-9A67-44A8-8E1E-280569EE0C26}" type="pres">
      <dgm:prSet presAssocID="{5E766798-B02C-491D-BD08-1F41AE58A398}" presName="iconBgRect" presStyleLbl="bgShp" presStyleIdx="1" presStyleCnt="7"/>
      <dgm:spPr/>
    </dgm:pt>
    <dgm:pt modelId="{72C16965-7D05-43F6-9118-FF5F204D2F94}" type="pres">
      <dgm:prSet presAssocID="{5E766798-B02C-491D-BD08-1F41AE58A398}" presName="iconRect" presStyleLbl="node1" presStyleIdx="1" presStyleCnt="7"/>
      <dgm:spPr>
        <a:blipFill>
          <a:blip xmlns:r="http://schemas.openxmlformats.org/officeDocument/2006/relationships"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arning"/>
        </a:ext>
      </dgm:extLst>
    </dgm:pt>
    <dgm:pt modelId="{0A90B945-DAA2-4081-A809-38F0D94177B6}" type="pres">
      <dgm:prSet presAssocID="{5E766798-B02C-491D-BD08-1F41AE58A398}" presName="spaceRect" presStyleCnt="0"/>
      <dgm:spPr/>
    </dgm:pt>
    <dgm:pt modelId="{38EB10D4-78C7-4721-A848-BA56FFD50BCD}" type="pres">
      <dgm:prSet presAssocID="{5E766798-B02C-491D-BD08-1F41AE58A398}" presName="textRect" presStyleLbl="revTx" presStyleIdx="1" presStyleCnt="7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  <dgm:pt modelId="{79A7D0D6-F695-4D45-851B-EC176343713F}" type="pres">
      <dgm:prSet presAssocID="{FFFE02BF-A409-4959-8A31-3367CE1549CD}" presName="sibTrans" presStyleLbl="sibTrans2D1" presStyleIdx="0" presStyleCnt="0"/>
      <dgm:spPr/>
      <dgm:t>
        <a:bodyPr/>
        <a:lstStyle/>
        <a:p>
          <a:endParaRPr lang="en-US"/>
        </a:p>
      </dgm:t>
    </dgm:pt>
    <dgm:pt modelId="{F5368E23-A43A-4C47-92B4-986E38F01C75}" type="pres">
      <dgm:prSet presAssocID="{1DF8F36F-B8B9-4978-A8A2-AA890BE40AAA}" presName="compNode" presStyleCnt="0"/>
      <dgm:spPr/>
    </dgm:pt>
    <dgm:pt modelId="{25C33C4B-BE3E-4D1A-BAB0-AB2E4A0D6AE2}" type="pres">
      <dgm:prSet presAssocID="{1DF8F36F-B8B9-4978-A8A2-AA890BE40AAA}" presName="iconBgRect" presStyleLbl="bgShp" presStyleIdx="2" presStyleCnt="7"/>
      <dgm:spPr/>
    </dgm:pt>
    <dgm:pt modelId="{ABB4B8A1-2D94-436D-810F-B1222F2DE7C9}" type="pres">
      <dgm:prSet presAssocID="{1DF8F36F-B8B9-4978-A8A2-AA890BE40AAA}" presName="iconRect" presStyleLbl="node1" presStyleIdx="2" presStyleCnt="7"/>
      <dgm:spPr>
        <a:blipFill>
          <a:blip xmlns:r="http://schemas.openxmlformats.org/officeDocument/2006/relationships"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ight Pointing Backhand Index"/>
        </a:ext>
      </dgm:extLst>
    </dgm:pt>
    <dgm:pt modelId="{F94690F7-76E8-4F2C-AF33-5216937428FE}" type="pres">
      <dgm:prSet presAssocID="{1DF8F36F-B8B9-4978-A8A2-AA890BE40AAA}" presName="spaceRect" presStyleCnt="0"/>
      <dgm:spPr/>
    </dgm:pt>
    <dgm:pt modelId="{55D6AC6A-EC36-415F-9AEB-F3A1CC4FB5C2}" type="pres">
      <dgm:prSet presAssocID="{1DF8F36F-B8B9-4978-A8A2-AA890BE40AAA}" presName="textRect" presStyleLbl="revTx" presStyleIdx="2" presStyleCnt="7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  <dgm:pt modelId="{AAFF7079-35FA-4DA9-8E9D-F15F4665AAA1}" type="pres">
      <dgm:prSet presAssocID="{EA88EC16-8EDD-4244-8E55-F33D8AA1F85E}" presName="sibTrans" presStyleLbl="sibTrans2D1" presStyleIdx="0" presStyleCnt="0"/>
      <dgm:spPr/>
      <dgm:t>
        <a:bodyPr/>
        <a:lstStyle/>
        <a:p>
          <a:endParaRPr lang="en-US"/>
        </a:p>
      </dgm:t>
    </dgm:pt>
    <dgm:pt modelId="{CF5B2B4C-90BC-400D-9092-2D9057BF255D}" type="pres">
      <dgm:prSet presAssocID="{983DE086-FA39-4EF9-BA2D-65C408BB3ED9}" presName="compNode" presStyleCnt="0"/>
      <dgm:spPr/>
    </dgm:pt>
    <dgm:pt modelId="{AFFF92AE-5362-4E72-998F-3875C1B254DA}" type="pres">
      <dgm:prSet presAssocID="{983DE086-FA39-4EF9-BA2D-65C408BB3ED9}" presName="iconBgRect" presStyleLbl="bgShp" presStyleIdx="3" presStyleCnt="7"/>
      <dgm:spPr/>
    </dgm:pt>
    <dgm:pt modelId="{765E7E09-D16E-471A-A4B4-68A1508EBBBD}" type="pres">
      <dgm:prSet presAssocID="{983DE086-FA39-4EF9-BA2D-65C408BB3ED9}" presName="iconRect" presStyleLbl="node1" presStyleIdx="3" presStyleCnt="7"/>
      <dgm:spPr>
        <a:blipFill>
          <a:blip xmlns:r="http://schemas.openxmlformats.org/officeDocument/2006/relationships" r:embed="rId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andshake"/>
        </a:ext>
      </dgm:extLst>
    </dgm:pt>
    <dgm:pt modelId="{0095B3BC-8285-4FC9-8D96-99515A95372A}" type="pres">
      <dgm:prSet presAssocID="{983DE086-FA39-4EF9-BA2D-65C408BB3ED9}" presName="spaceRect" presStyleCnt="0"/>
      <dgm:spPr/>
    </dgm:pt>
    <dgm:pt modelId="{BBBB23A0-BA72-4FCC-8BEB-96CDE6DF4CEB}" type="pres">
      <dgm:prSet presAssocID="{983DE086-FA39-4EF9-BA2D-65C408BB3ED9}" presName="textRect" presStyleLbl="revTx" presStyleIdx="3" presStyleCnt="7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  <dgm:pt modelId="{EE4F737B-739A-4B6A-9C3F-6FDC0A36FFE2}" type="pres">
      <dgm:prSet presAssocID="{1F475510-E105-487A-ACCF-FEA5AC7DF95B}" presName="sibTrans" presStyleLbl="sibTrans2D1" presStyleIdx="0" presStyleCnt="0"/>
      <dgm:spPr/>
      <dgm:t>
        <a:bodyPr/>
        <a:lstStyle/>
        <a:p>
          <a:endParaRPr lang="en-US"/>
        </a:p>
      </dgm:t>
    </dgm:pt>
    <dgm:pt modelId="{0109EEA2-8510-469D-B9EF-91CF44689D73}" type="pres">
      <dgm:prSet presAssocID="{748F2986-C665-4814-B7CD-8CE3A1F4E225}" presName="compNode" presStyleCnt="0"/>
      <dgm:spPr/>
    </dgm:pt>
    <dgm:pt modelId="{B8716467-9577-434E-AD1A-02EE6EC2EF30}" type="pres">
      <dgm:prSet presAssocID="{748F2986-C665-4814-B7CD-8CE3A1F4E225}" presName="iconBgRect" presStyleLbl="bgShp" presStyleIdx="4" presStyleCnt="7"/>
      <dgm:spPr/>
    </dgm:pt>
    <dgm:pt modelId="{6BF62943-8B18-40F2-B197-121741268AF3}" type="pres">
      <dgm:prSet presAssocID="{748F2986-C665-4814-B7CD-8CE3A1F4E225}" presName="iconRect" presStyleLbl="node1" presStyleIdx="4" presStyleCnt="7"/>
      <dgm:spPr>
        <a:blipFill>
          <a:blip xmlns:r="http://schemas.openxmlformats.org/officeDocument/2006/relationships" r:embed="rId9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encil"/>
        </a:ext>
      </dgm:extLst>
    </dgm:pt>
    <dgm:pt modelId="{DC314457-DCCA-46F6-8041-26B193093696}" type="pres">
      <dgm:prSet presAssocID="{748F2986-C665-4814-B7CD-8CE3A1F4E225}" presName="spaceRect" presStyleCnt="0"/>
      <dgm:spPr/>
    </dgm:pt>
    <dgm:pt modelId="{ED176732-334C-417C-B077-AF20AD7E00E7}" type="pres">
      <dgm:prSet presAssocID="{748F2986-C665-4814-B7CD-8CE3A1F4E225}" presName="textRect" presStyleLbl="revTx" presStyleIdx="4" presStyleCnt="7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  <dgm:pt modelId="{8D475078-C375-4723-A71E-A1D68331B67E}" type="pres">
      <dgm:prSet presAssocID="{AE93C733-F220-4921-A0D9-E764A805629F}" presName="sibTrans" presStyleLbl="sibTrans2D1" presStyleIdx="0" presStyleCnt="0"/>
      <dgm:spPr/>
      <dgm:t>
        <a:bodyPr/>
        <a:lstStyle/>
        <a:p>
          <a:endParaRPr lang="en-US"/>
        </a:p>
      </dgm:t>
    </dgm:pt>
    <dgm:pt modelId="{9B3DD517-3250-4CEF-B580-D57F547BAF8C}" type="pres">
      <dgm:prSet presAssocID="{73F78A3F-E303-4F91-8C6E-41E5977D76DD}" presName="compNode" presStyleCnt="0"/>
      <dgm:spPr/>
    </dgm:pt>
    <dgm:pt modelId="{2A5EE74E-1CC0-4661-AF1C-7B2A0E027936}" type="pres">
      <dgm:prSet presAssocID="{73F78A3F-E303-4F91-8C6E-41E5977D76DD}" presName="iconBgRect" presStyleLbl="bgShp" presStyleIdx="5" presStyleCnt="7"/>
      <dgm:spPr/>
    </dgm:pt>
    <dgm:pt modelId="{29929F37-1AD1-4F3F-AE80-31ABDFFDDB75}" type="pres">
      <dgm:prSet presAssocID="{73F78A3F-E303-4F91-8C6E-41E5977D76DD}" presName="iconRect" presStyleLbl="node1" presStyleIdx="5" presStyleCnt="7"/>
      <dgm:spPr>
        <a:blipFill>
          <a:blip xmlns:r="http://schemas.openxmlformats.org/officeDocument/2006/relationships" r:embed="rId11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ghtbulb"/>
        </a:ext>
      </dgm:extLst>
    </dgm:pt>
    <dgm:pt modelId="{FC56C8AB-F6E6-4C89-B846-B6999420908E}" type="pres">
      <dgm:prSet presAssocID="{73F78A3F-E303-4F91-8C6E-41E5977D76DD}" presName="spaceRect" presStyleCnt="0"/>
      <dgm:spPr/>
    </dgm:pt>
    <dgm:pt modelId="{98CD9F59-00D4-4C64-9CD2-4EF9173FA413}" type="pres">
      <dgm:prSet presAssocID="{73F78A3F-E303-4F91-8C6E-41E5977D76DD}" presName="textRect" presStyleLbl="revTx" presStyleIdx="5" presStyleCnt="7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  <dgm:pt modelId="{AB5FF74D-3161-41BB-80E5-810474D1294E}" type="pres">
      <dgm:prSet presAssocID="{11D2E405-7DBC-432D-829F-515E3907DB29}" presName="sibTrans" presStyleLbl="sibTrans2D1" presStyleIdx="0" presStyleCnt="0"/>
      <dgm:spPr/>
      <dgm:t>
        <a:bodyPr/>
        <a:lstStyle/>
        <a:p>
          <a:endParaRPr lang="en-US"/>
        </a:p>
      </dgm:t>
    </dgm:pt>
    <dgm:pt modelId="{A42A8AC1-CB7E-49CB-9CE9-4A55FE1007A2}" type="pres">
      <dgm:prSet presAssocID="{F530C9EC-0A18-489A-B01E-BEC2577E98E6}" presName="compNode" presStyleCnt="0"/>
      <dgm:spPr/>
    </dgm:pt>
    <dgm:pt modelId="{3A9B31C3-92C1-443C-8FDF-BFA262F3306E}" type="pres">
      <dgm:prSet presAssocID="{F530C9EC-0A18-489A-B01E-BEC2577E98E6}" presName="iconBgRect" presStyleLbl="bgShp" presStyleIdx="6" presStyleCnt="7"/>
      <dgm:spPr/>
    </dgm:pt>
    <dgm:pt modelId="{B0F9BF2F-40EF-4AB2-95CE-224F3EF5A4FC}" type="pres">
      <dgm:prSet presAssocID="{F530C9EC-0A18-489A-B01E-BEC2577E98E6}" presName="iconRect" presStyleLbl="node1" presStyleIdx="6" presStyleCnt="7"/>
      <dgm:spPr>
        <a:blipFill>
          <a:blip xmlns:r="http://schemas.openxmlformats.org/officeDocument/2006/relationships" r:embed="rId1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81D776A1-4913-45AF-B882-99059ED43336}" type="pres">
      <dgm:prSet presAssocID="{F530C9EC-0A18-489A-B01E-BEC2577E98E6}" presName="spaceRect" presStyleCnt="0"/>
      <dgm:spPr/>
    </dgm:pt>
    <dgm:pt modelId="{04A26EE1-236F-4C86-8D0D-08A5033D01BE}" type="pres">
      <dgm:prSet presAssocID="{F530C9EC-0A18-489A-B01E-BEC2577E98E6}" presName="textRect" presStyleLbl="revTx" presStyleIdx="6" presStyleCnt="7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BE7B084-288C-4A92-A848-ACE3AB555EC8}" type="presOf" srcId="{40B34EC8-A2AE-4D44-8AF1-9FE777A3BF2E}" destId="{CB561769-4628-401D-8988-8CC4D43391EC}" srcOrd="0" destOrd="0" presId="urn:microsoft.com/office/officeart/2018/2/layout/IconCircleList"/>
    <dgm:cxn modelId="{41BD38E9-24A9-4463-A637-68F5C37EAE67}" type="presOf" srcId="{1DF8F36F-B8B9-4978-A8A2-AA890BE40AAA}" destId="{55D6AC6A-EC36-415F-9AEB-F3A1CC4FB5C2}" srcOrd="0" destOrd="0" presId="urn:microsoft.com/office/officeart/2018/2/layout/IconCircleList"/>
    <dgm:cxn modelId="{00AC82A3-81AD-4B31-B045-AAAAA5F42719}" srcId="{40B34EC8-A2AE-4D44-8AF1-9FE777A3BF2E}" destId="{5E766798-B02C-491D-BD08-1F41AE58A398}" srcOrd="1" destOrd="0" parTransId="{39AFFE98-61FC-4512-92F1-A155EDCA9F54}" sibTransId="{FFFE02BF-A409-4959-8A31-3367CE1549CD}"/>
    <dgm:cxn modelId="{0FA00559-6062-46E3-8266-4A123A1D728A}" type="presOf" srcId="{FFFE02BF-A409-4959-8A31-3367CE1549CD}" destId="{79A7D0D6-F695-4D45-851B-EC176343713F}" srcOrd="0" destOrd="0" presId="urn:microsoft.com/office/officeart/2018/2/layout/IconCircleList"/>
    <dgm:cxn modelId="{CCE8E0E4-48C1-4284-B2F4-225DF6D20C9C}" type="presOf" srcId="{6CC627F8-CCB8-463C-AC51-30504A4F54AB}" destId="{F6BFD2D1-59E4-42F5-91C9-04EBA84B8DE0}" srcOrd="0" destOrd="0" presId="urn:microsoft.com/office/officeart/2018/2/layout/IconCircleList"/>
    <dgm:cxn modelId="{FA534B0D-846D-4192-A6AB-D188B2AE3100}" type="presOf" srcId="{983DE086-FA39-4EF9-BA2D-65C408BB3ED9}" destId="{BBBB23A0-BA72-4FCC-8BEB-96CDE6DF4CEB}" srcOrd="0" destOrd="0" presId="urn:microsoft.com/office/officeart/2018/2/layout/IconCircleList"/>
    <dgm:cxn modelId="{90D3F4D7-CC27-4E01-A206-E351F907AC50}" srcId="{40B34EC8-A2AE-4D44-8AF1-9FE777A3BF2E}" destId="{748F2986-C665-4814-B7CD-8CE3A1F4E225}" srcOrd="4" destOrd="0" parTransId="{7A356705-2DF2-4D0D-9A95-A3FFB752F11E}" sibTransId="{AE93C733-F220-4921-A0D9-E764A805629F}"/>
    <dgm:cxn modelId="{9339D234-B8B4-435A-B66F-10BADE8E1E99}" srcId="{40B34EC8-A2AE-4D44-8AF1-9FE777A3BF2E}" destId="{73F78A3F-E303-4F91-8C6E-41E5977D76DD}" srcOrd="5" destOrd="0" parTransId="{ED2B9B86-DDE7-4D6B-9397-7FD8C2D8DAF9}" sibTransId="{11D2E405-7DBC-432D-829F-515E3907DB29}"/>
    <dgm:cxn modelId="{70A5F7EF-F8FB-43DA-9EB9-B9F35C16A560}" type="presOf" srcId="{EA88EC16-8EDD-4244-8E55-F33D8AA1F85E}" destId="{AAFF7079-35FA-4DA9-8E9D-F15F4665AAA1}" srcOrd="0" destOrd="0" presId="urn:microsoft.com/office/officeart/2018/2/layout/IconCircleList"/>
    <dgm:cxn modelId="{109EED56-4852-4927-90F2-D0B3BC8E6DFC}" type="presOf" srcId="{748F2986-C665-4814-B7CD-8CE3A1F4E225}" destId="{ED176732-334C-417C-B077-AF20AD7E00E7}" srcOrd="0" destOrd="0" presId="urn:microsoft.com/office/officeart/2018/2/layout/IconCircleList"/>
    <dgm:cxn modelId="{D3D3EB02-022B-4324-B00A-AA0680E723A3}" type="presOf" srcId="{1F475510-E105-487A-ACCF-FEA5AC7DF95B}" destId="{EE4F737B-739A-4B6A-9C3F-6FDC0A36FFE2}" srcOrd="0" destOrd="0" presId="urn:microsoft.com/office/officeart/2018/2/layout/IconCircleList"/>
    <dgm:cxn modelId="{E422F457-2620-4C36-89F7-A83BD08A437F}" srcId="{40B34EC8-A2AE-4D44-8AF1-9FE777A3BF2E}" destId="{983DE086-FA39-4EF9-BA2D-65C408BB3ED9}" srcOrd="3" destOrd="0" parTransId="{DC86320A-AC39-4525-8C22-D5FC12379F8B}" sibTransId="{1F475510-E105-487A-ACCF-FEA5AC7DF95B}"/>
    <dgm:cxn modelId="{68006761-F708-458A-AFD1-F24658807A5A}" type="presOf" srcId="{73F78A3F-E303-4F91-8C6E-41E5977D76DD}" destId="{98CD9F59-00D4-4C64-9CD2-4EF9173FA413}" srcOrd="0" destOrd="0" presId="urn:microsoft.com/office/officeart/2018/2/layout/IconCircleList"/>
    <dgm:cxn modelId="{86FDFF96-5242-4F46-9222-FA3EB8B50558}" srcId="{40B34EC8-A2AE-4D44-8AF1-9FE777A3BF2E}" destId="{1DF8F36F-B8B9-4978-A8A2-AA890BE40AAA}" srcOrd="2" destOrd="0" parTransId="{D16F8A54-E92E-4141-94AC-19DAF170665B}" sibTransId="{EA88EC16-8EDD-4244-8E55-F33D8AA1F85E}"/>
    <dgm:cxn modelId="{FCCDBFB5-4FC4-4042-9CC1-089D213C4B62}" type="presOf" srcId="{AE93C733-F220-4921-A0D9-E764A805629F}" destId="{8D475078-C375-4723-A71E-A1D68331B67E}" srcOrd="0" destOrd="0" presId="urn:microsoft.com/office/officeart/2018/2/layout/IconCircleList"/>
    <dgm:cxn modelId="{5345D1B1-450D-4AEE-88EB-712526E7DC92}" type="presOf" srcId="{9D395608-EA79-402B-9581-3B6CA5618053}" destId="{7DC09E12-428C-4961-9267-91FF70B617C2}" srcOrd="0" destOrd="0" presId="urn:microsoft.com/office/officeart/2018/2/layout/IconCircleList"/>
    <dgm:cxn modelId="{A6916E21-0386-4372-B39D-2BFF65903265}" type="presOf" srcId="{F530C9EC-0A18-489A-B01E-BEC2577E98E6}" destId="{04A26EE1-236F-4C86-8D0D-08A5033D01BE}" srcOrd="0" destOrd="0" presId="urn:microsoft.com/office/officeart/2018/2/layout/IconCircleList"/>
    <dgm:cxn modelId="{19E1B5EA-E908-49D1-947E-51871B8EA6DE}" type="presOf" srcId="{5E766798-B02C-491D-BD08-1F41AE58A398}" destId="{38EB10D4-78C7-4721-A848-BA56FFD50BCD}" srcOrd="0" destOrd="0" presId="urn:microsoft.com/office/officeart/2018/2/layout/IconCircleList"/>
    <dgm:cxn modelId="{46645C38-8091-4BCC-B8D9-188572C7A28F}" srcId="{40B34EC8-A2AE-4D44-8AF1-9FE777A3BF2E}" destId="{F530C9EC-0A18-489A-B01E-BEC2577E98E6}" srcOrd="6" destOrd="0" parTransId="{E364CA90-988E-43A6-BB52-8C8A8F69A8DD}" sibTransId="{6D2ECE74-E704-497C-A450-BBF17F82BED3}"/>
    <dgm:cxn modelId="{5F5A96C1-BBF8-4B79-AAC0-BC4CF6BB81F4}" srcId="{40B34EC8-A2AE-4D44-8AF1-9FE777A3BF2E}" destId="{6CC627F8-CCB8-463C-AC51-30504A4F54AB}" srcOrd="0" destOrd="0" parTransId="{D179C3D4-9E67-48B0-8A85-72E00E3C4FCB}" sibTransId="{9D395608-EA79-402B-9581-3B6CA5618053}"/>
    <dgm:cxn modelId="{A492C75D-779D-48EF-942C-4F4B1306CAB6}" type="presOf" srcId="{11D2E405-7DBC-432D-829F-515E3907DB29}" destId="{AB5FF74D-3161-41BB-80E5-810474D1294E}" srcOrd="0" destOrd="0" presId="urn:microsoft.com/office/officeart/2018/2/layout/IconCircleList"/>
    <dgm:cxn modelId="{78F473B0-343A-4FEC-A25B-734785089A38}" type="presParOf" srcId="{CB561769-4628-401D-8988-8CC4D43391EC}" destId="{2E8EA5FC-6B09-40CC-BB25-6F89EFD6F2F1}" srcOrd="0" destOrd="0" presId="urn:microsoft.com/office/officeart/2018/2/layout/IconCircleList"/>
    <dgm:cxn modelId="{838D35D2-2B02-461E-A1DC-6B6747DA2D48}" type="presParOf" srcId="{2E8EA5FC-6B09-40CC-BB25-6F89EFD6F2F1}" destId="{4F62FF0E-D649-4C38-868D-8F9FB229753A}" srcOrd="0" destOrd="0" presId="urn:microsoft.com/office/officeart/2018/2/layout/IconCircleList"/>
    <dgm:cxn modelId="{F2C2A591-61D6-447B-B480-92B5D04356C7}" type="presParOf" srcId="{4F62FF0E-D649-4C38-868D-8F9FB229753A}" destId="{A6DD7E6E-4884-43A9-AF54-F984C22C2285}" srcOrd="0" destOrd="0" presId="urn:microsoft.com/office/officeart/2018/2/layout/IconCircleList"/>
    <dgm:cxn modelId="{BB5CF090-0354-479A-80F3-8FD37A7636E8}" type="presParOf" srcId="{4F62FF0E-D649-4C38-868D-8F9FB229753A}" destId="{6CF3F84B-815C-4D09-A2DB-6CC259C036BF}" srcOrd="1" destOrd="0" presId="urn:microsoft.com/office/officeart/2018/2/layout/IconCircleList"/>
    <dgm:cxn modelId="{DCA38067-7CA5-4D12-995D-66BC17C61B38}" type="presParOf" srcId="{4F62FF0E-D649-4C38-868D-8F9FB229753A}" destId="{E8AD955B-2FC1-4266-9772-2CA65744237A}" srcOrd="2" destOrd="0" presId="urn:microsoft.com/office/officeart/2018/2/layout/IconCircleList"/>
    <dgm:cxn modelId="{901E0CE1-95C3-4A82-BBB6-2E2CEC95C3F9}" type="presParOf" srcId="{4F62FF0E-D649-4C38-868D-8F9FB229753A}" destId="{F6BFD2D1-59E4-42F5-91C9-04EBA84B8DE0}" srcOrd="3" destOrd="0" presId="urn:microsoft.com/office/officeart/2018/2/layout/IconCircleList"/>
    <dgm:cxn modelId="{2C643D61-E6B3-4708-A4D0-98CDCE835EA7}" type="presParOf" srcId="{2E8EA5FC-6B09-40CC-BB25-6F89EFD6F2F1}" destId="{7DC09E12-428C-4961-9267-91FF70B617C2}" srcOrd="1" destOrd="0" presId="urn:microsoft.com/office/officeart/2018/2/layout/IconCircleList"/>
    <dgm:cxn modelId="{44A9E83D-7CCA-445C-823C-885F05EA7573}" type="presParOf" srcId="{2E8EA5FC-6B09-40CC-BB25-6F89EFD6F2F1}" destId="{D4C74FC9-D745-4F11-AB09-28D1DF77CCF1}" srcOrd="2" destOrd="0" presId="urn:microsoft.com/office/officeart/2018/2/layout/IconCircleList"/>
    <dgm:cxn modelId="{8074CE6C-4CEF-4FDD-9CA2-60F9BC0DA4D7}" type="presParOf" srcId="{D4C74FC9-D745-4F11-AB09-28D1DF77CCF1}" destId="{5DE231E0-9A67-44A8-8E1E-280569EE0C26}" srcOrd="0" destOrd="0" presId="urn:microsoft.com/office/officeart/2018/2/layout/IconCircleList"/>
    <dgm:cxn modelId="{B65C38A2-77F2-4B7C-9145-AFD98CCB52DB}" type="presParOf" srcId="{D4C74FC9-D745-4F11-AB09-28D1DF77CCF1}" destId="{72C16965-7D05-43F6-9118-FF5F204D2F94}" srcOrd="1" destOrd="0" presId="urn:microsoft.com/office/officeart/2018/2/layout/IconCircleList"/>
    <dgm:cxn modelId="{CADF1C64-38CD-43EE-B1C8-B0873D55DE94}" type="presParOf" srcId="{D4C74FC9-D745-4F11-AB09-28D1DF77CCF1}" destId="{0A90B945-DAA2-4081-A809-38F0D94177B6}" srcOrd="2" destOrd="0" presId="urn:microsoft.com/office/officeart/2018/2/layout/IconCircleList"/>
    <dgm:cxn modelId="{8F5E39FE-1F19-4010-AA6A-50E1D10CD786}" type="presParOf" srcId="{D4C74FC9-D745-4F11-AB09-28D1DF77CCF1}" destId="{38EB10D4-78C7-4721-A848-BA56FFD50BCD}" srcOrd="3" destOrd="0" presId="urn:microsoft.com/office/officeart/2018/2/layout/IconCircleList"/>
    <dgm:cxn modelId="{6B0F80EA-96C4-4C8F-9974-FDBB8AF0E8EF}" type="presParOf" srcId="{2E8EA5FC-6B09-40CC-BB25-6F89EFD6F2F1}" destId="{79A7D0D6-F695-4D45-851B-EC176343713F}" srcOrd="3" destOrd="0" presId="urn:microsoft.com/office/officeart/2018/2/layout/IconCircleList"/>
    <dgm:cxn modelId="{14D59784-4908-4A8F-B45D-1A240284F8C6}" type="presParOf" srcId="{2E8EA5FC-6B09-40CC-BB25-6F89EFD6F2F1}" destId="{F5368E23-A43A-4C47-92B4-986E38F01C75}" srcOrd="4" destOrd="0" presId="urn:microsoft.com/office/officeart/2018/2/layout/IconCircleList"/>
    <dgm:cxn modelId="{D6DFE493-04BB-4BA1-B837-223C8422BD22}" type="presParOf" srcId="{F5368E23-A43A-4C47-92B4-986E38F01C75}" destId="{25C33C4B-BE3E-4D1A-BAB0-AB2E4A0D6AE2}" srcOrd="0" destOrd="0" presId="urn:microsoft.com/office/officeart/2018/2/layout/IconCircleList"/>
    <dgm:cxn modelId="{C59766B2-251D-4C8F-9A4E-39BCCBF5DE9A}" type="presParOf" srcId="{F5368E23-A43A-4C47-92B4-986E38F01C75}" destId="{ABB4B8A1-2D94-436D-810F-B1222F2DE7C9}" srcOrd="1" destOrd="0" presId="urn:microsoft.com/office/officeart/2018/2/layout/IconCircleList"/>
    <dgm:cxn modelId="{BA5219ED-95C9-434C-8F59-261856FED678}" type="presParOf" srcId="{F5368E23-A43A-4C47-92B4-986E38F01C75}" destId="{F94690F7-76E8-4F2C-AF33-5216937428FE}" srcOrd="2" destOrd="0" presId="urn:microsoft.com/office/officeart/2018/2/layout/IconCircleList"/>
    <dgm:cxn modelId="{3034E9A5-FCA4-462F-826A-4E396931B29F}" type="presParOf" srcId="{F5368E23-A43A-4C47-92B4-986E38F01C75}" destId="{55D6AC6A-EC36-415F-9AEB-F3A1CC4FB5C2}" srcOrd="3" destOrd="0" presId="urn:microsoft.com/office/officeart/2018/2/layout/IconCircleList"/>
    <dgm:cxn modelId="{6FA79443-6703-4611-80F5-342A037CCD3D}" type="presParOf" srcId="{2E8EA5FC-6B09-40CC-BB25-6F89EFD6F2F1}" destId="{AAFF7079-35FA-4DA9-8E9D-F15F4665AAA1}" srcOrd="5" destOrd="0" presId="urn:microsoft.com/office/officeart/2018/2/layout/IconCircleList"/>
    <dgm:cxn modelId="{26377A30-C7B3-437E-81A0-2E15010A3017}" type="presParOf" srcId="{2E8EA5FC-6B09-40CC-BB25-6F89EFD6F2F1}" destId="{CF5B2B4C-90BC-400D-9092-2D9057BF255D}" srcOrd="6" destOrd="0" presId="urn:microsoft.com/office/officeart/2018/2/layout/IconCircleList"/>
    <dgm:cxn modelId="{1AF0F62D-C4B2-44B5-BAA5-519158560452}" type="presParOf" srcId="{CF5B2B4C-90BC-400D-9092-2D9057BF255D}" destId="{AFFF92AE-5362-4E72-998F-3875C1B254DA}" srcOrd="0" destOrd="0" presId="urn:microsoft.com/office/officeart/2018/2/layout/IconCircleList"/>
    <dgm:cxn modelId="{285058C8-B797-45A1-AC56-C039E83F0C7D}" type="presParOf" srcId="{CF5B2B4C-90BC-400D-9092-2D9057BF255D}" destId="{765E7E09-D16E-471A-A4B4-68A1508EBBBD}" srcOrd="1" destOrd="0" presId="urn:microsoft.com/office/officeart/2018/2/layout/IconCircleList"/>
    <dgm:cxn modelId="{E01BCCD8-15C8-42E9-8490-4297E4BD31E7}" type="presParOf" srcId="{CF5B2B4C-90BC-400D-9092-2D9057BF255D}" destId="{0095B3BC-8285-4FC9-8D96-99515A95372A}" srcOrd="2" destOrd="0" presId="urn:microsoft.com/office/officeart/2018/2/layout/IconCircleList"/>
    <dgm:cxn modelId="{CB181FE8-1B71-4ABE-BAC5-41F5CECEB498}" type="presParOf" srcId="{CF5B2B4C-90BC-400D-9092-2D9057BF255D}" destId="{BBBB23A0-BA72-4FCC-8BEB-96CDE6DF4CEB}" srcOrd="3" destOrd="0" presId="urn:microsoft.com/office/officeart/2018/2/layout/IconCircleList"/>
    <dgm:cxn modelId="{971F42CF-C71C-4567-BFB0-A62E57CBA5B1}" type="presParOf" srcId="{2E8EA5FC-6B09-40CC-BB25-6F89EFD6F2F1}" destId="{EE4F737B-739A-4B6A-9C3F-6FDC0A36FFE2}" srcOrd="7" destOrd="0" presId="urn:microsoft.com/office/officeart/2018/2/layout/IconCircleList"/>
    <dgm:cxn modelId="{E2728CB4-8289-4C59-8A89-1EE61A373673}" type="presParOf" srcId="{2E8EA5FC-6B09-40CC-BB25-6F89EFD6F2F1}" destId="{0109EEA2-8510-469D-B9EF-91CF44689D73}" srcOrd="8" destOrd="0" presId="urn:microsoft.com/office/officeart/2018/2/layout/IconCircleList"/>
    <dgm:cxn modelId="{4A264E55-FE68-4857-9A08-DE27DE29F3AF}" type="presParOf" srcId="{0109EEA2-8510-469D-B9EF-91CF44689D73}" destId="{B8716467-9577-434E-AD1A-02EE6EC2EF30}" srcOrd="0" destOrd="0" presId="urn:microsoft.com/office/officeart/2018/2/layout/IconCircleList"/>
    <dgm:cxn modelId="{94760A33-5747-4794-9AA0-64A4C43E846B}" type="presParOf" srcId="{0109EEA2-8510-469D-B9EF-91CF44689D73}" destId="{6BF62943-8B18-40F2-B197-121741268AF3}" srcOrd="1" destOrd="0" presId="urn:microsoft.com/office/officeart/2018/2/layout/IconCircleList"/>
    <dgm:cxn modelId="{CAA52A98-5567-4FBA-9C72-1976AD241113}" type="presParOf" srcId="{0109EEA2-8510-469D-B9EF-91CF44689D73}" destId="{DC314457-DCCA-46F6-8041-26B193093696}" srcOrd="2" destOrd="0" presId="urn:microsoft.com/office/officeart/2018/2/layout/IconCircleList"/>
    <dgm:cxn modelId="{ED3F32D4-681E-4788-A7FE-4C9A4B59287F}" type="presParOf" srcId="{0109EEA2-8510-469D-B9EF-91CF44689D73}" destId="{ED176732-334C-417C-B077-AF20AD7E00E7}" srcOrd="3" destOrd="0" presId="urn:microsoft.com/office/officeart/2018/2/layout/IconCircleList"/>
    <dgm:cxn modelId="{A93A36FC-F3C5-45C1-BB8D-8A455FA3FC03}" type="presParOf" srcId="{2E8EA5FC-6B09-40CC-BB25-6F89EFD6F2F1}" destId="{8D475078-C375-4723-A71E-A1D68331B67E}" srcOrd="9" destOrd="0" presId="urn:microsoft.com/office/officeart/2018/2/layout/IconCircleList"/>
    <dgm:cxn modelId="{0E6735A9-01E2-42D0-BF8D-C5C368AD2F60}" type="presParOf" srcId="{2E8EA5FC-6B09-40CC-BB25-6F89EFD6F2F1}" destId="{9B3DD517-3250-4CEF-B580-D57F547BAF8C}" srcOrd="10" destOrd="0" presId="urn:microsoft.com/office/officeart/2018/2/layout/IconCircleList"/>
    <dgm:cxn modelId="{E62E364C-F756-41F0-A893-0792B14634AC}" type="presParOf" srcId="{9B3DD517-3250-4CEF-B580-D57F547BAF8C}" destId="{2A5EE74E-1CC0-4661-AF1C-7B2A0E027936}" srcOrd="0" destOrd="0" presId="urn:microsoft.com/office/officeart/2018/2/layout/IconCircleList"/>
    <dgm:cxn modelId="{7CE04E36-4B3F-46F9-8F0A-18396FD7DA23}" type="presParOf" srcId="{9B3DD517-3250-4CEF-B580-D57F547BAF8C}" destId="{29929F37-1AD1-4F3F-AE80-31ABDFFDDB75}" srcOrd="1" destOrd="0" presId="urn:microsoft.com/office/officeart/2018/2/layout/IconCircleList"/>
    <dgm:cxn modelId="{CDC2160A-37DD-4AB0-9281-F981C4FDD8F7}" type="presParOf" srcId="{9B3DD517-3250-4CEF-B580-D57F547BAF8C}" destId="{FC56C8AB-F6E6-4C89-B846-B6999420908E}" srcOrd="2" destOrd="0" presId="urn:microsoft.com/office/officeart/2018/2/layout/IconCircleList"/>
    <dgm:cxn modelId="{F4559189-BE4D-4794-AD97-5B8FC71C9D7D}" type="presParOf" srcId="{9B3DD517-3250-4CEF-B580-D57F547BAF8C}" destId="{98CD9F59-00D4-4C64-9CD2-4EF9173FA413}" srcOrd="3" destOrd="0" presId="urn:microsoft.com/office/officeart/2018/2/layout/IconCircleList"/>
    <dgm:cxn modelId="{BAEDF24A-187C-49D6-B4BE-605508223F27}" type="presParOf" srcId="{2E8EA5FC-6B09-40CC-BB25-6F89EFD6F2F1}" destId="{AB5FF74D-3161-41BB-80E5-810474D1294E}" srcOrd="11" destOrd="0" presId="urn:microsoft.com/office/officeart/2018/2/layout/IconCircleList"/>
    <dgm:cxn modelId="{B28BA08F-0653-4834-9BE1-DE008031F561}" type="presParOf" srcId="{2E8EA5FC-6B09-40CC-BB25-6F89EFD6F2F1}" destId="{A42A8AC1-CB7E-49CB-9CE9-4A55FE1007A2}" srcOrd="12" destOrd="0" presId="urn:microsoft.com/office/officeart/2018/2/layout/IconCircleList"/>
    <dgm:cxn modelId="{934D8F5F-18ED-41DC-8D42-6F132645A4D3}" type="presParOf" srcId="{A42A8AC1-CB7E-49CB-9CE9-4A55FE1007A2}" destId="{3A9B31C3-92C1-443C-8FDF-BFA262F3306E}" srcOrd="0" destOrd="0" presId="urn:microsoft.com/office/officeart/2018/2/layout/IconCircleList"/>
    <dgm:cxn modelId="{206514EF-FD6C-469D-A577-80D723E121C2}" type="presParOf" srcId="{A42A8AC1-CB7E-49CB-9CE9-4A55FE1007A2}" destId="{B0F9BF2F-40EF-4AB2-95CE-224F3EF5A4FC}" srcOrd="1" destOrd="0" presId="urn:microsoft.com/office/officeart/2018/2/layout/IconCircleList"/>
    <dgm:cxn modelId="{2E614BEA-7249-4916-A2B5-D830DBE6ED8A}" type="presParOf" srcId="{A42A8AC1-CB7E-49CB-9CE9-4A55FE1007A2}" destId="{81D776A1-4913-45AF-B882-99059ED43336}" srcOrd="2" destOrd="0" presId="urn:microsoft.com/office/officeart/2018/2/layout/IconCircleList"/>
    <dgm:cxn modelId="{1B0011BF-6344-4407-8B64-43BEC89ED00F}" type="presParOf" srcId="{A42A8AC1-CB7E-49CB-9CE9-4A55FE1007A2}" destId="{04A26EE1-236F-4C86-8D0D-08A5033D01BE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C2B98F93-6A61-4CEA-8284-2475931D0A5B}" type="doc">
      <dgm:prSet loTypeId="urn:microsoft.com/office/officeart/2016/7/layout/RepeatingBendingProcessNew" loCatId="process" qsTypeId="urn:microsoft.com/office/officeart/2005/8/quickstyle/simple2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B96D4001-E4F6-4923-8C74-337D4C6E8D97}">
      <dgm:prSet/>
      <dgm:spPr/>
      <dgm:t>
        <a:bodyPr/>
        <a:lstStyle/>
        <a:p>
          <a:r>
            <a:rPr lang="en-GB" i="1" dirty="0"/>
            <a:t>Note something that you should be doing by hand regularly anyway</a:t>
          </a:r>
          <a:endParaRPr lang="en-US" dirty="0"/>
        </a:p>
      </dgm:t>
    </dgm:pt>
    <dgm:pt modelId="{742BF42D-BF80-4159-8C14-B1C7B951CEE8}" type="parTrans" cxnId="{C2442029-1753-4EE9-B144-CC458C0B1CE9}">
      <dgm:prSet/>
      <dgm:spPr/>
      <dgm:t>
        <a:bodyPr/>
        <a:lstStyle/>
        <a:p>
          <a:endParaRPr lang="en-US"/>
        </a:p>
      </dgm:t>
    </dgm:pt>
    <dgm:pt modelId="{7B6D6A59-9418-4D55-94CD-B28993407FA8}" type="sibTrans" cxnId="{C2442029-1753-4EE9-B144-CC458C0B1CE9}">
      <dgm:prSet/>
      <dgm:spPr/>
      <dgm:t>
        <a:bodyPr/>
        <a:lstStyle/>
        <a:p>
          <a:endParaRPr lang="en-US"/>
        </a:p>
      </dgm:t>
    </dgm:pt>
    <dgm:pt modelId="{8E510D57-92E9-43A8-A569-EE5633A0E29A}">
      <dgm:prSet/>
      <dgm:spPr/>
      <dgm:t>
        <a:bodyPr/>
        <a:lstStyle/>
        <a:p>
          <a:r>
            <a:rPr lang="en-GB" i="1"/>
            <a:t>Check against the hexadecimal table. </a:t>
          </a:r>
          <a:endParaRPr lang="en-US"/>
        </a:p>
      </dgm:t>
    </dgm:pt>
    <dgm:pt modelId="{18065974-5778-4CC1-9A76-3B41E09E71BB}" type="parTrans" cxnId="{247DAF10-65C9-4525-B099-E794843AAE84}">
      <dgm:prSet/>
      <dgm:spPr/>
      <dgm:t>
        <a:bodyPr/>
        <a:lstStyle/>
        <a:p>
          <a:endParaRPr lang="en-US"/>
        </a:p>
      </dgm:t>
    </dgm:pt>
    <dgm:pt modelId="{D2F7F36B-30DF-4FEF-A9A4-381BD0B9AC18}" type="sibTrans" cxnId="{247DAF10-65C9-4525-B099-E794843AAE84}">
      <dgm:prSet/>
      <dgm:spPr/>
      <dgm:t>
        <a:bodyPr/>
        <a:lstStyle/>
        <a:p>
          <a:endParaRPr lang="en-US"/>
        </a:p>
      </dgm:t>
    </dgm:pt>
    <dgm:pt modelId="{68EDB042-00C9-474D-A42D-F9331BA1D292}">
      <dgm:prSet/>
      <dgm:spPr/>
      <dgm:t>
        <a:bodyPr/>
        <a:lstStyle/>
        <a:p>
          <a:r>
            <a:rPr lang="en-GB" i="1"/>
            <a:t>Find n x 16</a:t>
          </a:r>
          <a:r>
            <a:rPr lang="en-GB" i="1" baseline="30000"/>
            <a:t>x </a:t>
          </a:r>
          <a:r>
            <a:rPr lang="en-GB" i="1"/>
            <a:t>which is equals or smaller than the number you are converting from</a:t>
          </a:r>
          <a:endParaRPr lang="en-US"/>
        </a:p>
      </dgm:t>
    </dgm:pt>
    <dgm:pt modelId="{A1286ED3-5089-4E20-B7DA-F1CD27919226}" type="parTrans" cxnId="{1AD2E8F9-9C1B-4F6E-BA87-3574741F7FF9}">
      <dgm:prSet/>
      <dgm:spPr/>
      <dgm:t>
        <a:bodyPr/>
        <a:lstStyle/>
        <a:p>
          <a:endParaRPr lang="en-US"/>
        </a:p>
      </dgm:t>
    </dgm:pt>
    <dgm:pt modelId="{29F3F9B6-A39F-4966-8DCB-9981CD1C7DED}" type="sibTrans" cxnId="{1AD2E8F9-9C1B-4F6E-BA87-3574741F7FF9}">
      <dgm:prSet/>
      <dgm:spPr/>
      <dgm:t>
        <a:bodyPr/>
        <a:lstStyle/>
        <a:p>
          <a:endParaRPr lang="en-US"/>
        </a:p>
      </dgm:t>
    </dgm:pt>
    <dgm:pt modelId="{D7541E90-B84D-4645-A591-5AFC8C2DF77E}">
      <dgm:prSet/>
      <dgm:spPr/>
      <dgm:t>
        <a:bodyPr/>
        <a:lstStyle/>
        <a:p>
          <a:r>
            <a:rPr lang="en-GB" i="1"/>
            <a:t>Get the remainder</a:t>
          </a:r>
          <a:endParaRPr lang="en-US"/>
        </a:p>
      </dgm:t>
    </dgm:pt>
    <dgm:pt modelId="{428E2F0E-0843-441A-ADE8-E1A901DA3A1F}" type="parTrans" cxnId="{952D0FBD-3856-44E5-9FB9-0B48CF82D848}">
      <dgm:prSet/>
      <dgm:spPr/>
      <dgm:t>
        <a:bodyPr/>
        <a:lstStyle/>
        <a:p>
          <a:endParaRPr lang="en-US"/>
        </a:p>
      </dgm:t>
    </dgm:pt>
    <dgm:pt modelId="{5AB4FB16-0C61-4C0D-A22C-45C6970DA4D8}" type="sibTrans" cxnId="{952D0FBD-3856-44E5-9FB9-0B48CF82D848}">
      <dgm:prSet/>
      <dgm:spPr/>
      <dgm:t>
        <a:bodyPr/>
        <a:lstStyle/>
        <a:p>
          <a:endParaRPr lang="en-US"/>
        </a:p>
      </dgm:t>
    </dgm:pt>
    <dgm:pt modelId="{A20EB6A0-B699-4C29-855E-A8F681C0C9D7}">
      <dgm:prSet/>
      <dgm:spPr/>
      <dgm:t>
        <a:bodyPr/>
        <a:lstStyle/>
        <a:p>
          <a:r>
            <a:rPr lang="en-GB" i="1"/>
            <a:t>Check against the hexadecimal table.</a:t>
          </a:r>
          <a:endParaRPr lang="en-US"/>
        </a:p>
      </dgm:t>
    </dgm:pt>
    <dgm:pt modelId="{05B87568-6509-4080-B12A-E2AB3CD85E8C}" type="parTrans" cxnId="{CC62249F-A35E-422C-92DF-32F26393572D}">
      <dgm:prSet/>
      <dgm:spPr/>
      <dgm:t>
        <a:bodyPr/>
        <a:lstStyle/>
        <a:p>
          <a:endParaRPr lang="en-US"/>
        </a:p>
      </dgm:t>
    </dgm:pt>
    <dgm:pt modelId="{632AF1BC-912D-43DC-BFCB-5A2724795D89}" type="sibTrans" cxnId="{CC62249F-A35E-422C-92DF-32F26393572D}">
      <dgm:prSet/>
      <dgm:spPr/>
      <dgm:t>
        <a:bodyPr/>
        <a:lstStyle/>
        <a:p>
          <a:endParaRPr lang="en-US"/>
        </a:p>
      </dgm:t>
    </dgm:pt>
    <dgm:pt modelId="{7F5F8595-B7C3-4194-9A33-F3F24BFCB6E0}">
      <dgm:prSet/>
      <dgm:spPr/>
      <dgm:t>
        <a:bodyPr/>
        <a:lstStyle/>
        <a:p>
          <a:r>
            <a:rPr lang="en-GB" i="1"/>
            <a:t>Find n x 16</a:t>
          </a:r>
          <a:r>
            <a:rPr lang="en-GB" i="1" baseline="30000"/>
            <a:t>x </a:t>
          </a:r>
          <a:r>
            <a:rPr lang="en-GB" i="1"/>
            <a:t>which is equals or smaller than the number you are converting from</a:t>
          </a:r>
          <a:endParaRPr lang="en-US"/>
        </a:p>
      </dgm:t>
    </dgm:pt>
    <dgm:pt modelId="{9ACED88D-C532-469D-B9EB-6D0145816BF2}" type="parTrans" cxnId="{5CEC900C-DDFD-46AE-8CE8-BE296AB9DD2B}">
      <dgm:prSet/>
      <dgm:spPr/>
      <dgm:t>
        <a:bodyPr/>
        <a:lstStyle/>
        <a:p>
          <a:endParaRPr lang="en-US"/>
        </a:p>
      </dgm:t>
    </dgm:pt>
    <dgm:pt modelId="{EDC4D993-42C9-4294-90EE-FEA41FDD917F}" type="sibTrans" cxnId="{5CEC900C-DDFD-46AE-8CE8-BE296AB9DD2B}">
      <dgm:prSet/>
      <dgm:spPr/>
      <dgm:t>
        <a:bodyPr/>
        <a:lstStyle/>
        <a:p>
          <a:endParaRPr lang="en-US"/>
        </a:p>
      </dgm:t>
    </dgm:pt>
    <dgm:pt modelId="{5C225188-40B3-4B65-994B-921EB34C2AC2}">
      <dgm:prSet/>
      <dgm:spPr/>
      <dgm:t>
        <a:bodyPr/>
        <a:lstStyle/>
        <a:p>
          <a:r>
            <a:rPr lang="en-GB" i="1"/>
            <a:t>Do this until you have no remainder</a:t>
          </a:r>
          <a:endParaRPr lang="en-US"/>
        </a:p>
      </dgm:t>
    </dgm:pt>
    <dgm:pt modelId="{25605447-7693-4EED-B5F0-5FD96B0EDABA}" type="parTrans" cxnId="{18DC0004-DDBD-4E9F-92C2-EC352CA3CF09}">
      <dgm:prSet/>
      <dgm:spPr/>
      <dgm:t>
        <a:bodyPr/>
        <a:lstStyle/>
        <a:p>
          <a:endParaRPr lang="en-US"/>
        </a:p>
      </dgm:t>
    </dgm:pt>
    <dgm:pt modelId="{2542A1B5-FF6A-46B4-8274-3195B9A50BD3}" type="sibTrans" cxnId="{18DC0004-DDBD-4E9F-92C2-EC352CA3CF09}">
      <dgm:prSet/>
      <dgm:spPr/>
      <dgm:t>
        <a:bodyPr/>
        <a:lstStyle/>
        <a:p>
          <a:endParaRPr lang="en-US"/>
        </a:p>
      </dgm:t>
    </dgm:pt>
    <dgm:pt modelId="{1992CB57-5431-EB4C-B9E4-76FD94559206}" type="pres">
      <dgm:prSet presAssocID="{C2B98F93-6A61-4CEA-8284-2475931D0A5B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6A904B6-3B0E-604A-B0CA-02F4D8552276}" type="pres">
      <dgm:prSet presAssocID="{B96D4001-E4F6-4923-8C74-337D4C6E8D97}" presName="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99E297F-801B-4740-9AF5-86066B80D925}" type="pres">
      <dgm:prSet presAssocID="{7B6D6A59-9418-4D55-94CD-B28993407FA8}" presName="sibTrans" presStyleLbl="sibTrans1D1" presStyleIdx="0" presStyleCnt="6"/>
      <dgm:spPr/>
      <dgm:t>
        <a:bodyPr/>
        <a:lstStyle/>
        <a:p>
          <a:endParaRPr lang="en-US"/>
        </a:p>
      </dgm:t>
    </dgm:pt>
    <dgm:pt modelId="{01EB28AF-5215-0F4A-A850-5EEAD3A2246C}" type="pres">
      <dgm:prSet presAssocID="{7B6D6A59-9418-4D55-94CD-B28993407FA8}" presName="connectorText" presStyleLbl="sibTrans1D1" presStyleIdx="0" presStyleCnt="6"/>
      <dgm:spPr/>
      <dgm:t>
        <a:bodyPr/>
        <a:lstStyle/>
        <a:p>
          <a:endParaRPr lang="en-US"/>
        </a:p>
      </dgm:t>
    </dgm:pt>
    <dgm:pt modelId="{E264D6B4-1136-7D43-B9C1-FF97A55D6082}" type="pres">
      <dgm:prSet presAssocID="{8E510D57-92E9-43A8-A569-EE5633A0E29A}" presName="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7A67F5A-2B05-7740-8DC9-7E0008BE58EE}" type="pres">
      <dgm:prSet presAssocID="{D2F7F36B-30DF-4FEF-A9A4-381BD0B9AC18}" presName="sibTrans" presStyleLbl="sibTrans1D1" presStyleIdx="1" presStyleCnt="6"/>
      <dgm:spPr/>
      <dgm:t>
        <a:bodyPr/>
        <a:lstStyle/>
        <a:p>
          <a:endParaRPr lang="en-US"/>
        </a:p>
      </dgm:t>
    </dgm:pt>
    <dgm:pt modelId="{47422887-C832-CA4A-AD93-6D5F2433A934}" type="pres">
      <dgm:prSet presAssocID="{D2F7F36B-30DF-4FEF-A9A4-381BD0B9AC18}" presName="connectorText" presStyleLbl="sibTrans1D1" presStyleIdx="1" presStyleCnt="6"/>
      <dgm:spPr/>
      <dgm:t>
        <a:bodyPr/>
        <a:lstStyle/>
        <a:p>
          <a:endParaRPr lang="en-US"/>
        </a:p>
      </dgm:t>
    </dgm:pt>
    <dgm:pt modelId="{F01B696F-682C-9940-A4E1-DF788398D5DF}" type="pres">
      <dgm:prSet presAssocID="{68EDB042-00C9-474D-A42D-F9331BA1D292}" presName="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D51CB0A-ACCF-C645-873F-8C635194623D}" type="pres">
      <dgm:prSet presAssocID="{29F3F9B6-A39F-4966-8DCB-9981CD1C7DED}" presName="sibTrans" presStyleLbl="sibTrans1D1" presStyleIdx="2" presStyleCnt="6"/>
      <dgm:spPr/>
      <dgm:t>
        <a:bodyPr/>
        <a:lstStyle/>
        <a:p>
          <a:endParaRPr lang="en-US"/>
        </a:p>
      </dgm:t>
    </dgm:pt>
    <dgm:pt modelId="{8EAD8D8A-8524-D14D-A40C-E58AA575EB7A}" type="pres">
      <dgm:prSet presAssocID="{29F3F9B6-A39F-4966-8DCB-9981CD1C7DED}" presName="connectorText" presStyleLbl="sibTrans1D1" presStyleIdx="2" presStyleCnt="6"/>
      <dgm:spPr/>
      <dgm:t>
        <a:bodyPr/>
        <a:lstStyle/>
        <a:p>
          <a:endParaRPr lang="en-US"/>
        </a:p>
      </dgm:t>
    </dgm:pt>
    <dgm:pt modelId="{BAE32CD8-8C01-ED43-9622-05ABC31B550B}" type="pres">
      <dgm:prSet presAssocID="{D7541E90-B84D-4645-A591-5AFC8C2DF77E}" presName="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09822E2-3E22-3F42-9ACC-6150CE1C00AC}" type="pres">
      <dgm:prSet presAssocID="{5AB4FB16-0C61-4C0D-A22C-45C6970DA4D8}" presName="sibTrans" presStyleLbl="sibTrans1D1" presStyleIdx="3" presStyleCnt="6"/>
      <dgm:spPr/>
      <dgm:t>
        <a:bodyPr/>
        <a:lstStyle/>
        <a:p>
          <a:endParaRPr lang="en-US"/>
        </a:p>
      </dgm:t>
    </dgm:pt>
    <dgm:pt modelId="{3658E805-C999-AC4F-AF07-018196C0ED25}" type="pres">
      <dgm:prSet presAssocID="{5AB4FB16-0C61-4C0D-A22C-45C6970DA4D8}" presName="connectorText" presStyleLbl="sibTrans1D1" presStyleIdx="3" presStyleCnt="6"/>
      <dgm:spPr/>
      <dgm:t>
        <a:bodyPr/>
        <a:lstStyle/>
        <a:p>
          <a:endParaRPr lang="en-US"/>
        </a:p>
      </dgm:t>
    </dgm:pt>
    <dgm:pt modelId="{A3A67BF7-1651-F949-8C6E-7164E5585E04}" type="pres">
      <dgm:prSet presAssocID="{A20EB6A0-B699-4C29-855E-A8F681C0C9D7}" presName="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96A8BBC-9E3E-284C-9242-5CE7B5F38752}" type="pres">
      <dgm:prSet presAssocID="{632AF1BC-912D-43DC-BFCB-5A2724795D89}" presName="sibTrans" presStyleLbl="sibTrans1D1" presStyleIdx="4" presStyleCnt="6"/>
      <dgm:spPr/>
      <dgm:t>
        <a:bodyPr/>
        <a:lstStyle/>
        <a:p>
          <a:endParaRPr lang="en-US"/>
        </a:p>
      </dgm:t>
    </dgm:pt>
    <dgm:pt modelId="{DB34F481-B33E-5D4D-861B-A0B3515BE4F2}" type="pres">
      <dgm:prSet presAssocID="{632AF1BC-912D-43DC-BFCB-5A2724795D89}" presName="connectorText" presStyleLbl="sibTrans1D1" presStyleIdx="4" presStyleCnt="6"/>
      <dgm:spPr/>
      <dgm:t>
        <a:bodyPr/>
        <a:lstStyle/>
        <a:p>
          <a:endParaRPr lang="en-US"/>
        </a:p>
      </dgm:t>
    </dgm:pt>
    <dgm:pt modelId="{5B41AA2D-E290-2440-9041-EBAF17DE6150}" type="pres">
      <dgm:prSet presAssocID="{7F5F8595-B7C3-4194-9A33-F3F24BFCB6E0}" presName="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5C4FDF4-9BED-6C4C-B59D-98B65DAD152B}" type="pres">
      <dgm:prSet presAssocID="{EDC4D993-42C9-4294-90EE-FEA41FDD917F}" presName="sibTrans" presStyleLbl="sibTrans1D1" presStyleIdx="5" presStyleCnt="6"/>
      <dgm:spPr/>
      <dgm:t>
        <a:bodyPr/>
        <a:lstStyle/>
        <a:p>
          <a:endParaRPr lang="en-US"/>
        </a:p>
      </dgm:t>
    </dgm:pt>
    <dgm:pt modelId="{DABC8FB8-EAC6-9A47-94F9-EEC6CA6C28AE}" type="pres">
      <dgm:prSet presAssocID="{EDC4D993-42C9-4294-90EE-FEA41FDD917F}" presName="connectorText" presStyleLbl="sibTrans1D1" presStyleIdx="5" presStyleCnt="6"/>
      <dgm:spPr/>
      <dgm:t>
        <a:bodyPr/>
        <a:lstStyle/>
        <a:p>
          <a:endParaRPr lang="en-US"/>
        </a:p>
      </dgm:t>
    </dgm:pt>
    <dgm:pt modelId="{0743633B-55C2-3046-8418-30155851F203}" type="pres">
      <dgm:prSet presAssocID="{5C225188-40B3-4B65-994B-921EB34C2AC2}" presName="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2F62C61-C9F2-AB49-89AE-1C4A9A6DCDC7}" type="presOf" srcId="{5AB4FB16-0C61-4C0D-A22C-45C6970DA4D8}" destId="{3658E805-C999-AC4F-AF07-018196C0ED25}" srcOrd="1" destOrd="0" presId="urn:microsoft.com/office/officeart/2016/7/layout/RepeatingBendingProcessNew"/>
    <dgm:cxn modelId="{1AD2E8F9-9C1B-4F6E-BA87-3574741F7FF9}" srcId="{C2B98F93-6A61-4CEA-8284-2475931D0A5B}" destId="{68EDB042-00C9-474D-A42D-F9331BA1D292}" srcOrd="2" destOrd="0" parTransId="{A1286ED3-5089-4E20-B7DA-F1CD27919226}" sibTransId="{29F3F9B6-A39F-4966-8DCB-9981CD1C7DED}"/>
    <dgm:cxn modelId="{53254F8E-E61C-034B-A711-223A080819C7}" type="presOf" srcId="{7B6D6A59-9418-4D55-94CD-B28993407FA8}" destId="{999E297F-801B-4740-9AF5-86066B80D925}" srcOrd="0" destOrd="0" presId="urn:microsoft.com/office/officeart/2016/7/layout/RepeatingBendingProcessNew"/>
    <dgm:cxn modelId="{1515FC2B-6ADA-9544-A1F0-EAE4083A9EF0}" type="presOf" srcId="{D7541E90-B84D-4645-A591-5AFC8C2DF77E}" destId="{BAE32CD8-8C01-ED43-9622-05ABC31B550B}" srcOrd="0" destOrd="0" presId="urn:microsoft.com/office/officeart/2016/7/layout/RepeatingBendingProcessNew"/>
    <dgm:cxn modelId="{C2442029-1753-4EE9-B144-CC458C0B1CE9}" srcId="{C2B98F93-6A61-4CEA-8284-2475931D0A5B}" destId="{B96D4001-E4F6-4923-8C74-337D4C6E8D97}" srcOrd="0" destOrd="0" parTransId="{742BF42D-BF80-4159-8C14-B1C7B951CEE8}" sibTransId="{7B6D6A59-9418-4D55-94CD-B28993407FA8}"/>
    <dgm:cxn modelId="{6E1F198F-831A-2F4D-9A2B-55BAC5D6B4C7}" type="presOf" srcId="{5AB4FB16-0C61-4C0D-A22C-45C6970DA4D8}" destId="{609822E2-3E22-3F42-9ACC-6150CE1C00AC}" srcOrd="0" destOrd="0" presId="urn:microsoft.com/office/officeart/2016/7/layout/RepeatingBendingProcessNew"/>
    <dgm:cxn modelId="{DB9583C7-477F-454D-8CB4-957DFF55924B}" type="presOf" srcId="{B96D4001-E4F6-4923-8C74-337D4C6E8D97}" destId="{86A904B6-3B0E-604A-B0CA-02F4D8552276}" srcOrd="0" destOrd="0" presId="urn:microsoft.com/office/officeart/2016/7/layout/RepeatingBendingProcessNew"/>
    <dgm:cxn modelId="{2FFE9A8B-86A4-6B4E-BAE0-C70D51C62DC1}" type="presOf" srcId="{632AF1BC-912D-43DC-BFCB-5A2724795D89}" destId="{DB34F481-B33E-5D4D-861B-A0B3515BE4F2}" srcOrd="1" destOrd="0" presId="urn:microsoft.com/office/officeart/2016/7/layout/RepeatingBendingProcessNew"/>
    <dgm:cxn modelId="{952D0FBD-3856-44E5-9FB9-0B48CF82D848}" srcId="{C2B98F93-6A61-4CEA-8284-2475931D0A5B}" destId="{D7541E90-B84D-4645-A591-5AFC8C2DF77E}" srcOrd="3" destOrd="0" parTransId="{428E2F0E-0843-441A-ADE8-E1A901DA3A1F}" sibTransId="{5AB4FB16-0C61-4C0D-A22C-45C6970DA4D8}"/>
    <dgm:cxn modelId="{A4B20DD8-8F3B-5A47-A9CB-4E4E69C52F12}" type="presOf" srcId="{632AF1BC-912D-43DC-BFCB-5A2724795D89}" destId="{C96A8BBC-9E3E-284C-9242-5CE7B5F38752}" srcOrd="0" destOrd="0" presId="urn:microsoft.com/office/officeart/2016/7/layout/RepeatingBendingProcessNew"/>
    <dgm:cxn modelId="{E363C9DD-364B-0D4D-AD80-BF4C5EA27565}" type="presOf" srcId="{D2F7F36B-30DF-4FEF-A9A4-381BD0B9AC18}" destId="{47422887-C832-CA4A-AD93-6D5F2433A934}" srcOrd="1" destOrd="0" presId="urn:microsoft.com/office/officeart/2016/7/layout/RepeatingBendingProcessNew"/>
    <dgm:cxn modelId="{5CEC900C-DDFD-46AE-8CE8-BE296AB9DD2B}" srcId="{C2B98F93-6A61-4CEA-8284-2475931D0A5B}" destId="{7F5F8595-B7C3-4194-9A33-F3F24BFCB6E0}" srcOrd="5" destOrd="0" parTransId="{9ACED88D-C532-469D-B9EB-6D0145816BF2}" sibTransId="{EDC4D993-42C9-4294-90EE-FEA41FDD917F}"/>
    <dgm:cxn modelId="{6A257B40-149E-604B-ABA2-8CDAB76A6789}" type="presOf" srcId="{EDC4D993-42C9-4294-90EE-FEA41FDD917F}" destId="{DABC8FB8-EAC6-9A47-94F9-EEC6CA6C28AE}" srcOrd="1" destOrd="0" presId="urn:microsoft.com/office/officeart/2016/7/layout/RepeatingBendingProcessNew"/>
    <dgm:cxn modelId="{7D9EA085-EF7B-CB45-A691-8EB2040B7B3C}" type="presOf" srcId="{68EDB042-00C9-474D-A42D-F9331BA1D292}" destId="{F01B696F-682C-9940-A4E1-DF788398D5DF}" srcOrd="0" destOrd="0" presId="urn:microsoft.com/office/officeart/2016/7/layout/RepeatingBendingProcessNew"/>
    <dgm:cxn modelId="{3DE5CF31-6EE2-BC45-AFDE-83DD2FA7841B}" type="presOf" srcId="{A20EB6A0-B699-4C29-855E-A8F681C0C9D7}" destId="{A3A67BF7-1651-F949-8C6E-7164E5585E04}" srcOrd="0" destOrd="0" presId="urn:microsoft.com/office/officeart/2016/7/layout/RepeatingBendingProcessNew"/>
    <dgm:cxn modelId="{C4492852-1373-5D47-9B55-CB276FD1D5E9}" type="presOf" srcId="{C2B98F93-6A61-4CEA-8284-2475931D0A5B}" destId="{1992CB57-5431-EB4C-B9E4-76FD94559206}" srcOrd="0" destOrd="0" presId="urn:microsoft.com/office/officeart/2016/7/layout/RepeatingBendingProcessNew"/>
    <dgm:cxn modelId="{CCEFDF39-C764-2A40-AD7E-4698C130B172}" type="presOf" srcId="{7F5F8595-B7C3-4194-9A33-F3F24BFCB6E0}" destId="{5B41AA2D-E290-2440-9041-EBAF17DE6150}" srcOrd="0" destOrd="0" presId="urn:microsoft.com/office/officeart/2016/7/layout/RepeatingBendingProcessNew"/>
    <dgm:cxn modelId="{755CD4C5-A375-D44E-8E84-E40EDA7B5F81}" type="presOf" srcId="{EDC4D993-42C9-4294-90EE-FEA41FDD917F}" destId="{C5C4FDF4-9BED-6C4C-B59D-98B65DAD152B}" srcOrd="0" destOrd="0" presId="urn:microsoft.com/office/officeart/2016/7/layout/RepeatingBendingProcessNew"/>
    <dgm:cxn modelId="{4F0E8166-5FED-1D4C-AE74-FD0AE1B46388}" type="presOf" srcId="{7B6D6A59-9418-4D55-94CD-B28993407FA8}" destId="{01EB28AF-5215-0F4A-A850-5EEAD3A2246C}" srcOrd="1" destOrd="0" presId="urn:microsoft.com/office/officeart/2016/7/layout/RepeatingBendingProcessNew"/>
    <dgm:cxn modelId="{28981D4A-3BF3-3A4C-BE56-7AC83590D62D}" type="presOf" srcId="{29F3F9B6-A39F-4966-8DCB-9981CD1C7DED}" destId="{8EAD8D8A-8524-D14D-A40C-E58AA575EB7A}" srcOrd="1" destOrd="0" presId="urn:microsoft.com/office/officeart/2016/7/layout/RepeatingBendingProcessNew"/>
    <dgm:cxn modelId="{FB83C7BC-BFD5-BF43-991A-0387A94273A5}" type="presOf" srcId="{29F3F9B6-A39F-4966-8DCB-9981CD1C7DED}" destId="{4D51CB0A-ACCF-C645-873F-8C635194623D}" srcOrd="0" destOrd="0" presId="urn:microsoft.com/office/officeart/2016/7/layout/RepeatingBendingProcessNew"/>
    <dgm:cxn modelId="{01701379-8341-0145-8A1C-DB1C7587884B}" type="presOf" srcId="{8E510D57-92E9-43A8-A569-EE5633A0E29A}" destId="{E264D6B4-1136-7D43-B9C1-FF97A55D6082}" srcOrd="0" destOrd="0" presId="urn:microsoft.com/office/officeart/2016/7/layout/RepeatingBendingProcessNew"/>
    <dgm:cxn modelId="{601A16D2-66FC-CB47-ACE1-CF28817CF951}" type="presOf" srcId="{5C225188-40B3-4B65-994B-921EB34C2AC2}" destId="{0743633B-55C2-3046-8418-30155851F203}" srcOrd="0" destOrd="0" presId="urn:microsoft.com/office/officeart/2016/7/layout/RepeatingBendingProcessNew"/>
    <dgm:cxn modelId="{37DE0E48-3A43-9944-813C-82F88E074937}" type="presOf" srcId="{D2F7F36B-30DF-4FEF-A9A4-381BD0B9AC18}" destId="{47A67F5A-2B05-7740-8DC9-7E0008BE58EE}" srcOrd="0" destOrd="0" presId="urn:microsoft.com/office/officeart/2016/7/layout/RepeatingBendingProcessNew"/>
    <dgm:cxn modelId="{CC62249F-A35E-422C-92DF-32F26393572D}" srcId="{C2B98F93-6A61-4CEA-8284-2475931D0A5B}" destId="{A20EB6A0-B699-4C29-855E-A8F681C0C9D7}" srcOrd="4" destOrd="0" parTransId="{05B87568-6509-4080-B12A-E2AB3CD85E8C}" sibTransId="{632AF1BC-912D-43DC-BFCB-5A2724795D89}"/>
    <dgm:cxn modelId="{247DAF10-65C9-4525-B099-E794843AAE84}" srcId="{C2B98F93-6A61-4CEA-8284-2475931D0A5B}" destId="{8E510D57-92E9-43A8-A569-EE5633A0E29A}" srcOrd="1" destOrd="0" parTransId="{18065974-5778-4CC1-9A76-3B41E09E71BB}" sibTransId="{D2F7F36B-30DF-4FEF-A9A4-381BD0B9AC18}"/>
    <dgm:cxn modelId="{18DC0004-DDBD-4E9F-92C2-EC352CA3CF09}" srcId="{C2B98F93-6A61-4CEA-8284-2475931D0A5B}" destId="{5C225188-40B3-4B65-994B-921EB34C2AC2}" srcOrd="6" destOrd="0" parTransId="{25605447-7693-4EED-B5F0-5FD96B0EDABA}" sibTransId="{2542A1B5-FF6A-46B4-8274-3195B9A50BD3}"/>
    <dgm:cxn modelId="{C7C19B2A-C0CC-2C4C-AB7A-4EFCED80DC83}" type="presParOf" srcId="{1992CB57-5431-EB4C-B9E4-76FD94559206}" destId="{86A904B6-3B0E-604A-B0CA-02F4D8552276}" srcOrd="0" destOrd="0" presId="urn:microsoft.com/office/officeart/2016/7/layout/RepeatingBendingProcessNew"/>
    <dgm:cxn modelId="{4A48D782-34F8-0A40-9226-95BE5F8A5EFF}" type="presParOf" srcId="{1992CB57-5431-EB4C-B9E4-76FD94559206}" destId="{999E297F-801B-4740-9AF5-86066B80D925}" srcOrd="1" destOrd="0" presId="urn:microsoft.com/office/officeart/2016/7/layout/RepeatingBendingProcessNew"/>
    <dgm:cxn modelId="{7E70A487-0C37-C040-8E98-BB3B58C69B30}" type="presParOf" srcId="{999E297F-801B-4740-9AF5-86066B80D925}" destId="{01EB28AF-5215-0F4A-A850-5EEAD3A2246C}" srcOrd="0" destOrd="0" presId="urn:microsoft.com/office/officeart/2016/7/layout/RepeatingBendingProcessNew"/>
    <dgm:cxn modelId="{7C593FEE-1DC6-474A-8BD9-2EF4E663A6DB}" type="presParOf" srcId="{1992CB57-5431-EB4C-B9E4-76FD94559206}" destId="{E264D6B4-1136-7D43-B9C1-FF97A55D6082}" srcOrd="2" destOrd="0" presId="urn:microsoft.com/office/officeart/2016/7/layout/RepeatingBendingProcessNew"/>
    <dgm:cxn modelId="{13AD599B-DB3F-6C42-AED6-D289DC8A8B23}" type="presParOf" srcId="{1992CB57-5431-EB4C-B9E4-76FD94559206}" destId="{47A67F5A-2B05-7740-8DC9-7E0008BE58EE}" srcOrd="3" destOrd="0" presId="urn:microsoft.com/office/officeart/2016/7/layout/RepeatingBendingProcessNew"/>
    <dgm:cxn modelId="{55EF6A6A-59F4-B749-B207-85ED09D6B2F8}" type="presParOf" srcId="{47A67F5A-2B05-7740-8DC9-7E0008BE58EE}" destId="{47422887-C832-CA4A-AD93-6D5F2433A934}" srcOrd="0" destOrd="0" presId="urn:microsoft.com/office/officeart/2016/7/layout/RepeatingBendingProcessNew"/>
    <dgm:cxn modelId="{5005A69F-D231-5E4A-9AE3-E34F3DFEE45D}" type="presParOf" srcId="{1992CB57-5431-EB4C-B9E4-76FD94559206}" destId="{F01B696F-682C-9940-A4E1-DF788398D5DF}" srcOrd="4" destOrd="0" presId="urn:microsoft.com/office/officeart/2016/7/layout/RepeatingBendingProcessNew"/>
    <dgm:cxn modelId="{F1451DB4-6116-CB42-A5E7-4B00528B81B7}" type="presParOf" srcId="{1992CB57-5431-EB4C-B9E4-76FD94559206}" destId="{4D51CB0A-ACCF-C645-873F-8C635194623D}" srcOrd="5" destOrd="0" presId="urn:microsoft.com/office/officeart/2016/7/layout/RepeatingBendingProcessNew"/>
    <dgm:cxn modelId="{640D0DDE-7AAC-7248-AE06-E6ACCCC89DD1}" type="presParOf" srcId="{4D51CB0A-ACCF-C645-873F-8C635194623D}" destId="{8EAD8D8A-8524-D14D-A40C-E58AA575EB7A}" srcOrd="0" destOrd="0" presId="urn:microsoft.com/office/officeart/2016/7/layout/RepeatingBendingProcessNew"/>
    <dgm:cxn modelId="{78D50E13-6D69-6944-998E-E152CE286247}" type="presParOf" srcId="{1992CB57-5431-EB4C-B9E4-76FD94559206}" destId="{BAE32CD8-8C01-ED43-9622-05ABC31B550B}" srcOrd="6" destOrd="0" presId="urn:microsoft.com/office/officeart/2016/7/layout/RepeatingBendingProcessNew"/>
    <dgm:cxn modelId="{88EF391A-223E-8146-8A9C-A4BAC39CCA1D}" type="presParOf" srcId="{1992CB57-5431-EB4C-B9E4-76FD94559206}" destId="{609822E2-3E22-3F42-9ACC-6150CE1C00AC}" srcOrd="7" destOrd="0" presId="urn:microsoft.com/office/officeart/2016/7/layout/RepeatingBendingProcessNew"/>
    <dgm:cxn modelId="{9A3B0804-B917-3949-8B91-2C711F3B0771}" type="presParOf" srcId="{609822E2-3E22-3F42-9ACC-6150CE1C00AC}" destId="{3658E805-C999-AC4F-AF07-018196C0ED25}" srcOrd="0" destOrd="0" presId="urn:microsoft.com/office/officeart/2016/7/layout/RepeatingBendingProcessNew"/>
    <dgm:cxn modelId="{CD238B00-BF7B-D841-B2AE-F2AF9E66D661}" type="presParOf" srcId="{1992CB57-5431-EB4C-B9E4-76FD94559206}" destId="{A3A67BF7-1651-F949-8C6E-7164E5585E04}" srcOrd="8" destOrd="0" presId="urn:microsoft.com/office/officeart/2016/7/layout/RepeatingBendingProcessNew"/>
    <dgm:cxn modelId="{5BDB53A7-5659-C04C-A2AB-3280872E9CA9}" type="presParOf" srcId="{1992CB57-5431-EB4C-B9E4-76FD94559206}" destId="{C96A8BBC-9E3E-284C-9242-5CE7B5F38752}" srcOrd="9" destOrd="0" presId="urn:microsoft.com/office/officeart/2016/7/layout/RepeatingBendingProcessNew"/>
    <dgm:cxn modelId="{61A620DA-BFE4-B54B-AC75-D9CC69E6B830}" type="presParOf" srcId="{C96A8BBC-9E3E-284C-9242-5CE7B5F38752}" destId="{DB34F481-B33E-5D4D-861B-A0B3515BE4F2}" srcOrd="0" destOrd="0" presId="urn:microsoft.com/office/officeart/2016/7/layout/RepeatingBendingProcessNew"/>
    <dgm:cxn modelId="{BFBC90A6-BE1A-7E46-A1AE-AFDFCE4B827F}" type="presParOf" srcId="{1992CB57-5431-EB4C-B9E4-76FD94559206}" destId="{5B41AA2D-E290-2440-9041-EBAF17DE6150}" srcOrd="10" destOrd="0" presId="urn:microsoft.com/office/officeart/2016/7/layout/RepeatingBendingProcessNew"/>
    <dgm:cxn modelId="{132325FD-D0C4-9C40-BD72-85484F90C175}" type="presParOf" srcId="{1992CB57-5431-EB4C-B9E4-76FD94559206}" destId="{C5C4FDF4-9BED-6C4C-B59D-98B65DAD152B}" srcOrd="11" destOrd="0" presId="urn:microsoft.com/office/officeart/2016/7/layout/RepeatingBendingProcessNew"/>
    <dgm:cxn modelId="{58226FFD-ACD3-CA4D-BD7E-15402D923237}" type="presParOf" srcId="{C5C4FDF4-9BED-6C4C-B59D-98B65DAD152B}" destId="{DABC8FB8-EAC6-9A47-94F9-EEC6CA6C28AE}" srcOrd="0" destOrd="0" presId="urn:microsoft.com/office/officeart/2016/7/layout/RepeatingBendingProcessNew"/>
    <dgm:cxn modelId="{4B81E6A0-6F78-1F4A-AF3C-47DDDA5C72FF}" type="presParOf" srcId="{1992CB57-5431-EB4C-B9E4-76FD94559206}" destId="{0743633B-55C2-3046-8418-30155851F203}" srcOrd="12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809CB5D-DE24-40FB-B41D-5B488B832A4A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9D89596B-6815-414A-932A-67E9A1C05C8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Computer don’t understand human language</a:t>
          </a:r>
        </a:p>
      </dgm:t>
    </dgm:pt>
    <dgm:pt modelId="{CD0B0B8D-1750-4F30-A10A-A2DEA6D8EE97}" type="parTrans" cxnId="{07BBFB03-EF52-4901-8554-50D36B2A2048}">
      <dgm:prSet/>
      <dgm:spPr/>
      <dgm:t>
        <a:bodyPr/>
        <a:lstStyle/>
        <a:p>
          <a:endParaRPr lang="en-US"/>
        </a:p>
      </dgm:t>
    </dgm:pt>
    <dgm:pt modelId="{7B8F7A83-23F0-4C39-BEE8-706EC7298494}" type="sibTrans" cxnId="{07BBFB03-EF52-4901-8554-50D36B2A2048}">
      <dgm:prSet/>
      <dgm:spPr/>
      <dgm:t>
        <a:bodyPr/>
        <a:lstStyle/>
        <a:p>
          <a:endParaRPr lang="en-US"/>
        </a:p>
      </dgm:t>
    </dgm:pt>
    <dgm:pt modelId="{3B01879F-B99C-4247-9FD9-E7B0BFDF617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It interprets instructions in the form of electrical signals. </a:t>
          </a:r>
        </a:p>
      </dgm:t>
    </dgm:pt>
    <dgm:pt modelId="{60BE980D-81BA-499B-A391-3B6C50D5D2E7}" type="parTrans" cxnId="{847ED901-9BB6-4608-90B3-A85F7DE2B41F}">
      <dgm:prSet/>
      <dgm:spPr/>
      <dgm:t>
        <a:bodyPr/>
        <a:lstStyle/>
        <a:p>
          <a:endParaRPr lang="en-US"/>
        </a:p>
      </dgm:t>
    </dgm:pt>
    <dgm:pt modelId="{4F04F7C3-68E2-4A31-86D3-64E53E0B2282}" type="sibTrans" cxnId="{847ED901-9BB6-4608-90B3-A85F7DE2B41F}">
      <dgm:prSet/>
      <dgm:spPr/>
      <dgm:t>
        <a:bodyPr/>
        <a:lstStyle/>
        <a:p>
          <a:endParaRPr lang="en-US"/>
        </a:p>
      </dgm:t>
    </dgm:pt>
    <dgm:pt modelId="{9EA14A73-811F-433C-8743-BAEE1DDB59B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This is the binary code</a:t>
          </a:r>
        </a:p>
      </dgm:t>
    </dgm:pt>
    <dgm:pt modelId="{F953D95D-14EA-488B-AC6C-92F1A6436042}" type="parTrans" cxnId="{89BD0D1A-B14C-4814-B353-B439FFCC08FD}">
      <dgm:prSet/>
      <dgm:spPr/>
      <dgm:t>
        <a:bodyPr/>
        <a:lstStyle/>
        <a:p>
          <a:endParaRPr lang="en-US"/>
        </a:p>
      </dgm:t>
    </dgm:pt>
    <dgm:pt modelId="{1ABFDC96-E51B-452D-B038-0ECEBD0D7F68}" type="sibTrans" cxnId="{89BD0D1A-B14C-4814-B353-B439FFCC08FD}">
      <dgm:prSet/>
      <dgm:spPr/>
      <dgm:t>
        <a:bodyPr/>
        <a:lstStyle/>
        <a:p>
          <a:endParaRPr lang="en-US"/>
        </a:p>
      </dgm:t>
    </dgm:pt>
    <dgm:pt modelId="{3484DC77-839D-49EB-991F-F875E233812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The code is simple</a:t>
          </a:r>
        </a:p>
      </dgm:t>
    </dgm:pt>
    <dgm:pt modelId="{E46ABB41-EFD6-4DBE-AF85-B94298E4BADF}" type="parTrans" cxnId="{36E6E4BF-C1B9-41A6-8188-844C47488811}">
      <dgm:prSet/>
      <dgm:spPr/>
      <dgm:t>
        <a:bodyPr/>
        <a:lstStyle/>
        <a:p>
          <a:endParaRPr lang="en-US"/>
        </a:p>
      </dgm:t>
    </dgm:pt>
    <dgm:pt modelId="{A85A837C-EB56-4179-9C28-E0D53B3E3478}" type="sibTrans" cxnId="{36E6E4BF-C1B9-41A6-8188-844C47488811}">
      <dgm:prSet/>
      <dgm:spPr/>
      <dgm:t>
        <a:bodyPr/>
        <a:lstStyle/>
        <a:p>
          <a:endParaRPr lang="en-US"/>
        </a:p>
      </dgm:t>
    </dgm:pt>
    <dgm:pt modelId="{4A852142-80D0-4421-9395-2D0CE29564B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1 and 0</a:t>
          </a:r>
        </a:p>
      </dgm:t>
    </dgm:pt>
    <dgm:pt modelId="{9322B8E0-6049-4A0B-8E15-5A22B59B89CB}" type="parTrans" cxnId="{36733BBF-7395-44A3-82CB-82DD9B2DD715}">
      <dgm:prSet/>
      <dgm:spPr/>
      <dgm:t>
        <a:bodyPr/>
        <a:lstStyle/>
        <a:p>
          <a:endParaRPr lang="en-US"/>
        </a:p>
      </dgm:t>
    </dgm:pt>
    <dgm:pt modelId="{EAB556E1-982B-4F69-85B0-8F5E245481C3}" type="sibTrans" cxnId="{36733BBF-7395-44A3-82CB-82DD9B2DD715}">
      <dgm:prSet/>
      <dgm:spPr/>
      <dgm:t>
        <a:bodyPr/>
        <a:lstStyle/>
        <a:p>
          <a:endParaRPr lang="en-US"/>
        </a:p>
      </dgm:t>
    </dgm:pt>
    <dgm:pt modelId="{4E795483-C5C5-47B1-8E2B-079EA03FBE3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The code has length</a:t>
          </a:r>
        </a:p>
      </dgm:t>
    </dgm:pt>
    <dgm:pt modelId="{AA3A092A-3A06-4A73-AC60-14C56850BAC8}" type="parTrans" cxnId="{DC44A9FD-64E4-459D-9DEC-D48BA616747C}">
      <dgm:prSet/>
      <dgm:spPr/>
      <dgm:t>
        <a:bodyPr/>
        <a:lstStyle/>
        <a:p>
          <a:endParaRPr lang="en-US"/>
        </a:p>
      </dgm:t>
    </dgm:pt>
    <dgm:pt modelId="{C793D0B2-AAA3-4D7B-8A32-798EA94606C2}" type="sibTrans" cxnId="{DC44A9FD-64E4-459D-9DEC-D48BA616747C}">
      <dgm:prSet/>
      <dgm:spPr/>
      <dgm:t>
        <a:bodyPr/>
        <a:lstStyle/>
        <a:p>
          <a:endParaRPr lang="en-US"/>
        </a:p>
      </dgm:t>
    </dgm:pt>
    <dgm:pt modelId="{7A4247B4-392E-4814-8532-B8D52AC6EAE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typically 8 characters long</a:t>
          </a:r>
        </a:p>
      </dgm:t>
    </dgm:pt>
    <dgm:pt modelId="{3FC1460E-0F35-40B3-B612-1ACD55D701FC}" type="parTrans" cxnId="{5600229B-8FA3-47E5-BFD0-C6FD72914459}">
      <dgm:prSet/>
      <dgm:spPr/>
      <dgm:t>
        <a:bodyPr/>
        <a:lstStyle/>
        <a:p>
          <a:endParaRPr lang="en-US"/>
        </a:p>
      </dgm:t>
    </dgm:pt>
    <dgm:pt modelId="{3C75127B-4565-4724-8D6F-406941CE5897}" type="sibTrans" cxnId="{5600229B-8FA3-47E5-BFD0-C6FD72914459}">
      <dgm:prSet/>
      <dgm:spPr/>
      <dgm:t>
        <a:bodyPr/>
        <a:lstStyle/>
        <a:p>
          <a:endParaRPr lang="en-US"/>
        </a:p>
      </dgm:t>
    </dgm:pt>
    <dgm:pt modelId="{A88205E0-8D57-4E08-8A67-52F8B81CCC6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In the code position matters and starts from 0 on the right</a:t>
          </a:r>
        </a:p>
      </dgm:t>
    </dgm:pt>
    <dgm:pt modelId="{FEBE82FC-4F74-4A99-8476-1327F7C092FA}" type="parTrans" cxnId="{D7D8ECB3-EE83-4E6D-B82D-A14C9BA407BC}">
      <dgm:prSet/>
      <dgm:spPr/>
      <dgm:t>
        <a:bodyPr/>
        <a:lstStyle/>
        <a:p>
          <a:endParaRPr lang="en-US"/>
        </a:p>
      </dgm:t>
    </dgm:pt>
    <dgm:pt modelId="{463B4725-4E52-4D06-99C8-E013136D4BCA}" type="sibTrans" cxnId="{D7D8ECB3-EE83-4E6D-B82D-A14C9BA407BC}">
      <dgm:prSet/>
      <dgm:spPr/>
      <dgm:t>
        <a:bodyPr/>
        <a:lstStyle/>
        <a:p>
          <a:endParaRPr lang="en-US"/>
        </a:p>
      </dgm:t>
    </dgm:pt>
    <dgm:pt modelId="{3C5A9F1E-F116-4207-A500-0276AFDEF062}">
      <dgm:prSet/>
      <dgm:spPr/>
      <dgm:t>
        <a:bodyPr/>
        <a:lstStyle/>
        <a:p>
          <a:r>
            <a:rPr lang="en-US">
              <a:solidFill>
                <a:schemeClr val="accent3">
                  <a:lumMod val="40000"/>
                  <a:lumOff val="60000"/>
                </a:schemeClr>
              </a:solidFill>
            </a:rPr>
            <a:t>1</a:t>
          </a:r>
          <a:r>
            <a:rPr lang="en-US">
              <a:solidFill>
                <a:schemeClr val="accent4">
                  <a:lumMod val="40000"/>
                  <a:lumOff val="60000"/>
                </a:schemeClr>
              </a:solidFill>
            </a:rPr>
            <a:t>1</a:t>
          </a:r>
          <a:r>
            <a:rPr lang="en-US">
              <a:solidFill>
                <a:schemeClr val="accent5">
                  <a:lumMod val="40000"/>
                  <a:lumOff val="60000"/>
                </a:schemeClr>
              </a:solidFill>
            </a:rPr>
            <a:t>0</a:t>
          </a:r>
          <a:r>
            <a:rPr lang="en-US">
              <a:solidFill>
                <a:schemeClr val="accent6">
                  <a:lumMod val="40000"/>
                  <a:lumOff val="60000"/>
                </a:schemeClr>
              </a:solidFill>
            </a:rPr>
            <a:t>0</a:t>
          </a:r>
          <a:r>
            <a:rPr lang="en-US"/>
            <a:t> means</a:t>
          </a:r>
          <a:endParaRPr lang="en-US" dirty="0"/>
        </a:p>
      </dgm:t>
    </dgm:pt>
    <dgm:pt modelId="{079E757D-FADC-42AE-A82D-3A511C8F54EB}" type="parTrans" cxnId="{8030B48A-F794-4EAC-9D14-6224856548D5}">
      <dgm:prSet/>
      <dgm:spPr/>
      <dgm:t>
        <a:bodyPr/>
        <a:lstStyle/>
        <a:p>
          <a:endParaRPr lang="en-US"/>
        </a:p>
      </dgm:t>
    </dgm:pt>
    <dgm:pt modelId="{93D2A17E-81F5-404B-9512-436FFAC3DCEB}" type="sibTrans" cxnId="{8030B48A-F794-4EAC-9D14-6224856548D5}">
      <dgm:prSet/>
      <dgm:spPr/>
      <dgm:t>
        <a:bodyPr/>
        <a:lstStyle/>
        <a:p>
          <a:endParaRPr lang="en-US"/>
        </a:p>
      </dgm:t>
    </dgm:pt>
    <dgm:pt modelId="{8965D7A7-9C03-964C-86BF-4DB135F6E2F0}">
      <dgm:prSet/>
      <dgm:spPr/>
      <dgm:t>
        <a:bodyPr/>
        <a:lstStyle/>
        <a:p>
          <a:r>
            <a:rPr lang="en-US">
              <a:solidFill>
                <a:schemeClr val="accent6">
                  <a:lumMod val="40000"/>
                  <a:lumOff val="60000"/>
                </a:schemeClr>
              </a:solidFill>
            </a:rPr>
            <a:t>0</a:t>
          </a:r>
          <a:r>
            <a:rPr lang="en-US"/>
            <a:t> at position 0, </a:t>
          </a:r>
          <a:endParaRPr lang="en-US" dirty="0"/>
        </a:p>
      </dgm:t>
    </dgm:pt>
    <dgm:pt modelId="{60C49F3D-13B6-7549-86DD-E494A1916EBF}" type="parTrans" cxnId="{E65D00BD-5483-1A43-B0DB-60626D720F83}">
      <dgm:prSet/>
      <dgm:spPr/>
      <dgm:t>
        <a:bodyPr/>
        <a:lstStyle/>
        <a:p>
          <a:endParaRPr lang="en-GB"/>
        </a:p>
      </dgm:t>
    </dgm:pt>
    <dgm:pt modelId="{F37409EB-EB61-B74E-89E7-DA2C237AFA4C}" type="sibTrans" cxnId="{E65D00BD-5483-1A43-B0DB-60626D720F83}">
      <dgm:prSet/>
      <dgm:spPr/>
      <dgm:t>
        <a:bodyPr/>
        <a:lstStyle/>
        <a:p>
          <a:endParaRPr lang="en-GB"/>
        </a:p>
      </dgm:t>
    </dgm:pt>
    <dgm:pt modelId="{A2FDCDB4-FF53-D842-A2B3-92A22B3FB4E8}">
      <dgm:prSet/>
      <dgm:spPr/>
      <dgm:t>
        <a:bodyPr/>
        <a:lstStyle/>
        <a:p>
          <a:r>
            <a:rPr lang="en-US">
              <a:solidFill>
                <a:schemeClr val="accent5">
                  <a:lumMod val="40000"/>
                  <a:lumOff val="60000"/>
                </a:schemeClr>
              </a:solidFill>
            </a:rPr>
            <a:t>0</a:t>
          </a:r>
          <a:r>
            <a:rPr lang="en-US"/>
            <a:t> at position 1, </a:t>
          </a:r>
          <a:endParaRPr lang="en-US" dirty="0"/>
        </a:p>
      </dgm:t>
    </dgm:pt>
    <dgm:pt modelId="{E1F6910C-64E6-D94A-8E19-DA94D6A97B08}" type="parTrans" cxnId="{E10197B4-834D-1E41-ADEE-98F9EE90692D}">
      <dgm:prSet/>
      <dgm:spPr/>
      <dgm:t>
        <a:bodyPr/>
        <a:lstStyle/>
        <a:p>
          <a:endParaRPr lang="en-GB"/>
        </a:p>
      </dgm:t>
    </dgm:pt>
    <dgm:pt modelId="{78B36A28-2F35-4D41-A8BE-C0D657D549F4}" type="sibTrans" cxnId="{E10197B4-834D-1E41-ADEE-98F9EE90692D}">
      <dgm:prSet/>
      <dgm:spPr/>
      <dgm:t>
        <a:bodyPr/>
        <a:lstStyle/>
        <a:p>
          <a:endParaRPr lang="en-GB"/>
        </a:p>
      </dgm:t>
    </dgm:pt>
    <dgm:pt modelId="{75E3C421-CE2D-3F4C-950C-046ECB41F948}">
      <dgm:prSet/>
      <dgm:spPr/>
      <dgm:t>
        <a:bodyPr/>
        <a:lstStyle/>
        <a:p>
          <a:r>
            <a:rPr lang="en-US">
              <a:solidFill>
                <a:schemeClr val="accent4">
                  <a:lumMod val="40000"/>
                  <a:lumOff val="60000"/>
                </a:schemeClr>
              </a:solidFill>
            </a:rPr>
            <a:t>1</a:t>
          </a:r>
          <a:r>
            <a:rPr lang="en-US"/>
            <a:t> at position 2, </a:t>
          </a:r>
          <a:endParaRPr lang="en-US" dirty="0"/>
        </a:p>
      </dgm:t>
    </dgm:pt>
    <dgm:pt modelId="{687120DB-2FE1-9048-948F-46E185F7FA9C}" type="parTrans" cxnId="{13DF2309-42B6-3F47-8941-C5114F047554}">
      <dgm:prSet/>
      <dgm:spPr/>
      <dgm:t>
        <a:bodyPr/>
        <a:lstStyle/>
        <a:p>
          <a:endParaRPr lang="en-GB"/>
        </a:p>
      </dgm:t>
    </dgm:pt>
    <dgm:pt modelId="{FD775052-6AEE-2F47-9B03-F16028FBE626}" type="sibTrans" cxnId="{13DF2309-42B6-3F47-8941-C5114F047554}">
      <dgm:prSet/>
      <dgm:spPr/>
      <dgm:t>
        <a:bodyPr/>
        <a:lstStyle/>
        <a:p>
          <a:endParaRPr lang="en-GB"/>
        </a:p>
      </dgm:t>
    </dgm:pt>
    <dgm:pt modelId="{7BB5E220-BAFE-0346-A60A-1619E46CD2E2}">
      <dgm:prSet/>
      <dgm:spPr/>
      <dgm:t>
        <a:bodyPr/>
        <a:lstStyle/>
        <a:p>
          <a:r>
            <a:rPr lang="en-US" dirty="0"/>
            <a:t>and </a:t>
          </a:r>
          <a:r>
            <a:rPr lang="en-US" dirty="0">
              <a:solidFill>
                <a:schemeClr val="accent3">
                  <a:lumMod val="40000"/>
                  <a:lumOff val="60000"/>
                </a:schemeClr>
              </a:solidFill>
            </a:rPr>
            <a:t>1</a:t>
          </a:r>
          <a:r>
            <a:rPr lang="en-US" dirty="0"/>
            <a:t> at position 3</a:t>
          </a:r>
        </a:p>
      </dgm:t>
    </dgm:pt>
    <dgm:pt modelId="{6AAB6D92-C6B1-0E46-9FFE-CB875C8C8FFF}" type="parTrans" cxnId="{5C31A536-38B6-A240-AB10-8D2723680C7A}">
      <dgm:prSet/>
      <dgm:spPr/>
      <dgm:t>
        <a:bodyPr/>
        <a:lstStyle/>
        <a:p>
          <a:endParaRPr lang="en-GB"/>
        </a:p>
      </dgm:t>
    </dgm:pt>
    <dgm:pt modelId="{71677258-AAA1-FB48-8732-29F9775199A3}" type="sibTrans" cxnId="{5C31A536-38B6-A240-AB10-8D2723680C7A}">
      <dgm:prSet/>
      <dgm:spPr/>
      <dgm:t>
        <a:bodyPr/>
        <a:lstStyle/>
        <a:p>
          <a:endParaRPr lang="en-GB"/>
        </a:p>
      </dgm:t>
    </dgm:pt>
    <dgm:pt modelId="{DADEAC85-333E-274B-9FDB-AD179C35D7FF}">
      <dgm:prSet/>
      <dgm:spPr/>
      <dgm:t>
        <a:bodyPr/>
        <a:lstStyle/>
        <a:p>
          <a:r>
            <a:rPr lang="en-US" dirty="0"/>
            <a:t>Each position is 1 bit</a:t>
          </a:r>
        </a:p>
      </dgm:t>
    </dgm:pt>
    <dgm:pt modelId="{88E339A0-CBD2-9B48-99E5-C4DF8993BCA3}" type="parTrans" cxnId="{CD500E9F-4CCB-264C-B1B6-C9DC3F8CA31A}">
      <dgm:prSet/>
      <dgm:spPr/>
      <dgm:t>
        <a:bodyPr/>
        <a:lstStyle/>
        <a:p>
          <a:endParaRPr lang="en-GB"/>
        </a:p>
      </dgm:t>
    </dgm:pt>
    <dgm:pt modelId="{FD1B015F-9C07-B84C-BB6E-5107E23DF5F6}" type="sibTrans" cxnId="{CD500E9F-4CCB-264C-B1B6-C9DC3F8CA31A}">
      <dgm:prSet/>
      <dgm:spPr/>
      <dgm:t>
        <a:bodyPr/>
        <a:lstStyle/>
        <a:p>
          <a:endParaRPr lang="en-GB"/>
        </a:p>
      </dgm:t>
    </dgm:pt>
    <dgm:pt modelId="{5E23A172-D1A6-CE43-BD3A-0166EB8A7E8B}" type="pres">
      <dgm:prSet presAssocID="{1809CB5D-DE24-40FB-B41D-5B488B832A4A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8E27185-8793-B346-ABE5-BDA67E696400}" type="pres">
      <dgm:prSet presAssocID="{9D89596B-6815-414A-932A-67E9A1C05C82}" presName="parentText" presStyleLbl="node1" presStyleIdx="0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BF0F5EE-4949-9344-B1BB-4B4493F5D7BD}" type="pres">
      <dgm:prSet presAssocID="{7B8F7A83-23F0-4C39-BEE8-706EC7298494}" presName="spacer" presStyleCnt="0"/>
      <dgm:spPr/>
    </dgm:pt>
    <dgm:pt modelId="{046CABE2-F72C-1B4E-8D3F-2FBE837C39E3}" type="pres">
      <dgm:prSet presAssocID="{3B01879F-B99C-4247-9FD9-E7B0BFDF617E}" presName="parentText" presStyleLbl="node1" presStyleIdx="1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3A199CA-1C19-144C-B9DD-28FE77356CB6}" type="pres">
      <dgm:prSet presAssocID="{4F04F7C3-68E2-4A31-86D3-64E53E0B2282}" presName="spacer" presStyleCnt="0"/>
      <dgm:spPr/>
    </dgm:pt>
    <dgm:pt modelId="{09B135A8-B169-024F-8A8C-9AD53C74E156}" type="pres">
      <dgm:prSet presAssocID="{9EA14A73-811F-433C-8743-BAEE1DDB59B7}" presName="parentText" presStyleLbl="node1" presStyleIdx="2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DC78AB3-C23F-BA4C-801A-F74B336E01CA}" type="pres">
      <dgm:prSet presAssocID="{1ABFDC96-E51B-452D-B038-0ECEBD0D7F68}" presName="spacer" presStyleCnt="0"/>
      <dgm:spPr/>
    </dgm:pt>
    <dgm:pt modelId="{5F96FC1B-260A-974F-BABC-10F8393A674F}" type="pres">
      <dgm:prSet presAssocID="{3484DC77-839D-49EB-991F-F875E2338124}" presName="parentText" presStyleLbl="node1" presStyleIdx="3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770ACFD-9D51-C54B-B912-E317685F865D}" type="pres">
      <dgm:prSet presAssocID="{3484DC77-839D-49EB-991F-F875E2338124}" presName="childText" presStyleLbl="revTx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B0B420E-CAAD-AE40-9078-3B6DF36C9B6E}" type="pres">
      <dgm:prSet presAssocID="{4E795483-C5C5-47B1-8E2B-079EA03FBE30}" presName="parentText" presStyleLbl="node1" presStyleIdx="4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82037E5-2B2E-824B-BE16-FFF27B240805}" type="pres">
      <dgm:prSet presAssocID="{4E795483-C5C5-47B1-8E2B-079EA03FBE30}" presName="childText" presStyleLbl="revTx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30A63BA-3832-B742-8437-73CF2C0624AC}" type="pres">
      <dgm:prSet presAssocID="{A88205E0-8D57-4E08-8A67-52F8B81CCC60}" presName="parentText" presStyleLbl="node1" presStyleIdx="5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7105A66-CDA8-CD4D-8411-EF1D18D9BB80}" type="pres">
      <dgm:prSet presAssocID="{A88205E0-8D57-4E08-8A67-52F8B81CCC60}" presName="childText" presStyleLbl="revTx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5D65BFE-09AE-6B46-824F-018432E257B6}" type="pres">
      <dgm:prSet presAssocID="{DADEAC85-333E-274B-9FDB-AD179C35D7FF}" presName="parentText" presStyleLbl="node1" presStyleIdx="6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C31A536-38B6-A240-AB10-8D2723680C7A}" srcId="{3C5A9F1E-F116-4207-A500-0276AFDEF062}" destId="{7BB5E220-BAFE-0346-A60A-1619E46CD2E2}" srcOrd="3" destOrd="0" parTransId="{6AAB6D92-C6B1-0E46-9FFE-CB875C8C8FFF}" sibTransId="{71677258-AAA1-FB48-8732-29F9775199A3}"/>
    <dgm:cxn modelId="{5600229B-8FA3-47E5-BFD0-C6FD72914459}" srcId="{4E795483-C5C5-47B1-8E2B-079EA03FBE30}" destId="{7A4247B4-392E-4814-8532-B8D52AC6EAEE}" srcOrd="0" destOrd="0" parTransId="{3FC1460E-0F35-40B3-B612-1ACD55D701FC}" sibTransId="{3C75127B-4565-4724-8D6F-406941CE5897}"/>
    <dgm:cxn modelId="{3DA4107B-E2A0-BD4F-8FA0-1C1ED80B21C2}" type="presOf" srcId="{3484DC77-839D-49EB-991F-F875E2338124}" destId="{5F96FC1B-260A-974F-BABC-10F8393A674F}" srcOrd="0" destOrd="0" presId="urn:microsoft.com/office/officeart/2005/8/layout/vList2"/>
    <dgm:cxn modelId="{A0424CB6-CD74-7442-9F58-42DFD9368D93}" type="presOf" srcId="{75E3C421-CE2D-3F4C-950C-046ECB41F948}" destId="{97105A66-CDA8-CD4D-8411-EF1D18D9BB80}" srcOrd="0" destOrd="3" presId="urn:microsoft.com/office/officeart/2005/8/layout/vList2"/>
    <dgm:cxn modelId="{89BD0D1A-B14C-4814-B353-B439FFCC08FD}" srcId="{1809CB5D-DE24-40FB-B41D-5B488B832A4A}" destId="{9EA14A73-811F-433C-8743-BAEE1DDB59B7}" srcOrd="2" destOrd="0" parTransId="{F953D95D-14EA-488B-AC6C-92F1A6436042}" sibTransId="{1ABFDC96-E51B-452D-B038-0ECEBD0D7F68}"/>
    <dgm:cxn modelId="{847ED901-9BB6-4608-90B3-A85F7DE2B41F}" srcId="{1809CB5D-DE24-40FB-B41D-5B488B832A4A}" destId="{3B01879F-B99C-4247-9FD9-E7B0BFDF617E}" srcOrd="1" destOrd="0" parTransId="{60BE980D-81BA-499B-A391-3B6C50D5D2E7}" sibTransId="{4F04F7C3-68E2-4A31-86D3-64E53E0B2282}"/>
    <dgm:cxn modelId="{36E6E4BF-C1B9-41A6-8188-844C47488811}" srcId="{1809CB5D-DE24-40FB-B41D-5B488B832A4A}" destId="{3484DC77-839D-49EB-991F-F875E2338124}" srcOrd="3" destOrd="0" parTransId="{E46ABB41-EFD6-4DBE-AF85-B94298E4BADF}" sibTransId="{A85A837C-EB56-4179-9C28-E0D53B3E3478}"/>
    <dgm:cxn modelId="{963D8E59-AF76-1947-9B4D-3B1DC78C813D}" type="presOf" srcId="{3B01879F-B99C-4247-9FD9-E7B0BFDF617E}" destId="{046CABE2-F72C-1B4E-8D3F-2FBE837C39E3}" srcOrd="0" destOrd="0" presId="urn:microsoft.com/office/officeart/2005/8/layout/vList2"/>
    <dgm:cxn modelId="{E65D00BD-5483-1A43-B0DB-60626D720F83}" srcId="{3C5A9F1E-F116-4207-A500-0276AFDEF062}" destId="{8965D7A7-9C03-964C-86BF-4DB135F6E2F0}" srcOrd="0" destOrd="0" parTransId="{60C49F3D-13B6-7549-86DD-E494A1916EBF}" sibTransId="{F37409EB-EB61-B74E-89E7-DA2C237AFA4C}"/>
    <dgm:cxn modelId="{D7D8ECB3-EE83-4E6D-B82D-A14C9BA407BC}" srcId="{1809CB5D-DE24-40FB-B41D-5B488B832A4A}" destId="{A88205E0-8D57-4E08-8A67-52F8B81CCC60}" srcOrd="5" destOrd="0" parTransId="{FEBE82FC-4F74-4A99-8476-1327F7C092FA}" sibTransId="{463B4725-4E52-4D06-99C8-E013136D4BCA}"/>
    <dgm:cxn modelId="{12D86A40-E3A0-1C4B-A179-B0BE57E94B8A}" type="presOf" srcId="{7A4247B4-392E-4814-8532-B8D52AC6EAEE}" destId="{282037E5-2B2E-824B-BE16-FFF27B240805}" srcOrd="0" destOrd="0" presId="urn:microsoft.com/office/officeart/2005/8/layout/vList2"/>
    <dgm:cxn modelId="{94D96133-C058-8A47-A13A-34F0A020D30B}" type="presOf" srcId="{A88205E0-8D57-4E08-8A67-52F8B81CCC60}" destId="{B30A63BA-3832-B742-8437-73CF2C0624AC}" srcOrd="0" destOrd="0" presId="urn:microsoft.com/office/officeart/2005/8/layout/vList2"/>
    <dgm:cxn modelId="{CD500E9F-4CCB-264C-B1B6-C9DC3F8CA31A}" srcId="{1809CB5D-DE24-40FB-B41D-5B488B832A4A}" destId="{DADEAC85-333E-274B-9FDB-AD179C35D7FF}" srcOrd="6" destOrd="0" parTransId="{88E339A0-CBD2-9B48-99E5-C4DF8993BCA3}" sibTransId="{FD1B015F-9C07-B84C-BB6E-5107E23DF5F6}"/>
    <dgm:cxn modelId="{36733BBF-7395-44A3-82CB-82DD9B2DD715}" srcId="{3484DC77-839D-49EB-991F-F875E2338124}" destId="{4A852142-80D0-4421-9395-2D0CE29564B4}" srcOrd="0" destOrd="0" parTransId="{9322B8E0-6049-4A0B-8E15-5A22B59B89CB}" sibTransId="{EAB556E1-982B-4F69-85B0-8F5E245481C3}"/>
    <dgm:cxn modelId="{E10197B4-834D-1E41-ADEE-98F9EE90692D}" srcId="{3C5A9F1E-F116-4207-A500-0276AFDEF062}" destId="{A2FDCDB4-FF53-D842-A2B3-92A22B3FB4E8}" srcOrd="1" destOrd="0" parTransId="{E1F6910C-64E6-D94A-8E19-DA94D6A97B08}" sibTransId="{78B36A28-2F35-4D41-A8BE-C0D657D549F4}"/>
    <dgm:cxn modelId="{DC44A9FD-64E4-459D-9DEC-D48BA616747C}" srcId="{1809CB5D-DE24-40FB-B41D-5B488B832A4A}" destId="{4E795483-C5C5-47B1-8E2B-079EA03FBE30}" srcOrd="4" destOrd="0" parTransId="{AA3A092A-3A06-4A73-AC60-14C56850BAC8}" sibTransId="{C793D0B2-AAA3-4D7B-8A32-798EA94606C2}"/>
    <dgm:cxn modelId="{1333968A-D191-CD4F-A015-6488A83B8FA8}" type="presOf" srcId="{3C5A9F1E-F116-4207-A500-0276AFDEF062}" destId="{97105A66-CDA8-CD4D-8411-EF1D18D9BB80}" srcOrd="0" destOrd="0" presId="urn:microsoft.com/office/officeart/2005/8/layout/vList2"/>
    <dgm:cxn modelId="{07BBFB03-EF52-4901-8554-50D36B2A2048}" srcId="{1809CB5D-DE24-40FB-B41D-5B488B832A4A}" destId="{9D89596B-6815-414A-932A-67E9A1C05C82}" srcOrd="0" destOrd="0" parTransId="{CD0B0B8D-1750-4F30-A10A-A2DEA6D8EE97}" sibTransId="{7B8F7A83-23F0-4C39-BEE8-706EC7298494}"/>
    <dgm:cxn modelId="{8030B48A-F794-4EAC-9D14-6224856548D5}" srcId="{A88205E0-8D57-4E08-8A67-52F8B81CCC60}" destId="{3C5A9F1E-F116-4207-A500-0276AFDEF062}" srcOrd="0" destOrd="0" parTransId="{079E757D-FADC-42AE-A82D-3A511C8F54EB}" sibTransId="{93D2A17E-81F5-404B-9512-436FFAC3DCEB}"/>
    <dgm:cxn modelId="{395A5F5E-363C-D147-A246-9081E0DFE6E9}" type="presOf" srcId="{1809CB5D-DE24-40FB-B41D-5B488B832A4A}" destId="{5E23A172-D1A6-CE43-BD3A-0166EB8A7E8B}" srcOrd="0" destOrd="0" presId="urn:microsoft.com/office/officeart/2005/8/layout/vList2"/>
    <dgm:cxn modelId="{C58FB15E-C455-1945-A9F2-5B08A3916C39}" type="presOf" srcId="{4E795483-C5C5-47B1-8E2B-079EA03FBE30}" destId="{7B0B420E-CAAD-AE40-9078-3B6DF36C9B6E}" srcOrd="0" destOrd="0" presId="urn:microsoft.com/office/officeart/2005/8/layout/vList2"/>
    <dgm:cxn modelId="{6CADF42A-EB71-2048-96FA-48BA3C606534}" type="presOf" srcId="{A2FDCDB4-FF53-D842-A2B3-92A22B3FB4E8}" destId="{97105A66-CDA8-CD4D-8411-EF1D18D9BB80}" srcOrd="0" destOrd="2" presId="urn:microsoft.com/office/officeart/2005/8/layout/vList2"/>
    <dgm:cxn modelId="{00ABBB40-2A14-6B4A-835F-450BA327583E}" type="presOf" srcId="{7BB5E220-BAFE-0346-A60A-1619E46CD2E2}" destId="{97105A66-CDA8-CD4D-8411-EF1D18D9BB80}" srcOrd="0" destOrd="4" presId="urn:microsoft.com/office/officeart/2005/8/layout/vList2"/>
    <dgm:cxn modelId="{9B90771D-A499-8444-9E2A-AD65796DA53C}" type="presOf" srcId="{9D89596B-6815-414A-932A-67E9A1C05C82}" destId="{98E27185-8793-B346-ABE5-BDA67E696400}" srcOrd="0" destOrd="0" presId="urn:microsoft.com/office/officeart/2005/8/layout/vList2"/>
    <dgm:cxn modelId="{13DF2309-42B6-3F47-8941-C5114F047554}" srcId="{3C5A9F1E-F116-4207-A500-0276AFDEF062}" destId="{75E3C421-CE2D-3F4C-950C-046ECB41F948}" srcOrd="2" destOrd="0" parTransId="{687120DB-2FE1-9048-948F-46E185F7FA9C}" sibTransId="{FD775052-6AEE-2F47-9B03-F16028FBE626}"/>
    <dgm:cxn modelId="{367EB5F1-A826-0540-9A6C-DBE6FD5E7443}" type="presOf" srcId="{4A852142-80D0-4421-9395-2D0CE29564B4}" destId="{F770ACFD-9D51-C54B-B912-E317685F865D}" srcOrd="0" destOrd="0" presId="urn:microsoft.com/office/officeart/2005/8/layout/vList2"/>
    <dgm:cxn modelId="{5113257D-74D0-E340-A3A2-FD1CCCC4777B}" type="presOf" srcId="{8965D7A7-9C03-964C-86BF-4DB135F6E2F0}" destId="{97105A66-CDA8-CD4D-8411-EF1D18D9BB80}" srcOrd="0" destOrd="1" presId="urn:microsoft.com/office/officeart/2005/8/layout/vList2"/>
    <dgm:cxn modelId="{734F6B7F-FD00-634B-9F4B-F7640F8B156B}" type="presOf" srcId="{DADEAC85-333E-274B-9FDB-AD179C35D7FF}" destId="{35D65BFE-09AE-6B46-824F-018432E257B6}" srcOrd="0" destOrd="0" presId="urn:microsoft.com/office/officeart/2005/8/layout/vList2"/>
    <dgm:cxn modelId="{D7BB8CDA-54E6-A047-9DD5-594F9482E9CF}" type="presOf" srcId="{9EA14A73-811F-433C-8743-BAEE1DDB59B7}" destId="{09B135A8-B169-024F-8A8C-9AD53C74E156}" srcOrd="0" destOrd="0" presId="urn:microsoft.com/office/officeart/2005/8/layout/vList2"/>
    <dgm:cxn modelId="{64A786FF-D3CA-8644-BCF2-621CDBF28C0B}" type="presParOf" srcId="{5E23A172-D1A6-CE43-BD3A-0166EB8A7E8B}" destId="{98E27185-8793-B346-ABE5-BDA67E696400}" srcOrd="0" destOrd="0" presId="urn:microsoft.com/office/officeart/2005/8/layout/vList2"/>
    <dgm:cxn modelId="{37CB7620-E843-AF43-96BD-95E658DC8227}" type="presParOf" srcId="{5E23A172-D1A6-CE43-BD3A-0166EB8A7E8B}" destId="{FBF0F5EE-4949-9344-B1BB-4B4493F5D7BD}" srcOrd="1" destOrd="0" presId="urn:microsoft.com/office/officeart/2005/8/layout/vList2"/>
    <dgm:cxn modelId="{F0F04B0C-8A6F-1F4E-9E60-4DD59967BA0E}" type="presParOf" srcId="{5E23A172-D1A6-CE43-BD3A-0166EB8A7E8B}" destId="{046CABE2-F72C-1B4E-8D3F-2FBE837C39E3}" srcOrd="2" destOrd="0" presId="urn:microsoft.com/office/officeart/2005/8/layout/vList2"/>
    <dgm:cxn modelId="{3BD36A54-D4A6-4145-B0B2-B0CFF2C09B37}" type="presParOf" srcId="{5E23A172-D1A6-CE43-BD3A-0166EB8A7E8B}" destId="{B3A199CA-1C19-144C-B9DD-28FE77356CB6}" srcOrd="3" destOrd="0" presId="urn:microsoft.com/office/officeart/2005/8/layout/vList2"/>
    <dgm:cxn modelId="{EADFF80B-BA6B-2E40-8ADF-27BB2692BBE2}" type="presParOf" srcId="{5E23A172-D1A6-CE43-BD3A-0166EB8A7E8B}" destId="{09B135A8-B169-024F-8A8C-9AD53C74E156}" srcOrd="4" destOrd="0" presId="urn:microsoft.com/office/officeart/2005/8/layout/vList2"/>
    <dgm:cxn modelId="{2D7D6E86-9833-3C43-BEAE-F490BD58CF40}" type="presParOf" srcId="{5E23A172-D1A6-CE43-BD3A-0166EB8A7E8B}" destId="{0DC78AB3-C23F-BA4C-801A-F74B336E01CA}" srcOrd="5" destOrd="0" presId="urn:microsoft.com/office/officeart/2005/8/layout/vList2"/>
    <dgm:cxn modelId="{A21B1D47-98A8-6346-90F2-E1C2B7916A88}" type="presParOf" srcId="{5E23A172-D1A6-CE43-BD3A-0166EB8A7E8B}" destId="{5F96FC1B-260A-974F-BABC-10F8393A674F}" srcOrd="6" destOrd="0" presId="urn:microsoft.com/office/officeart/2005/8/layout/vList2"/>
    <dgm:cxn modelId="{F219B822-0717-E74E-8431-49AC2B7AEC51}" type="presParOf" srcId="{5E23A172-D1A6-CE43-BD3A-0166EB8A7E8B}" destId="{F770ACFD-9D51-C54B-B912-E317685F865D}" srcOrd="7" destOrd="0" presId="urn:microsoft.com/office/officeart/2005/8/layout/vList2"/>
    <dgm:cxn modelId="{33E3CA8D-E28F-3A4B-8A38-0B3C9EF8FAE1}" type="presParOf" srcId="{5E23A172-D1A6-CE43-BD3A-0166EB8A7E8B}" destId="{7B0B420E-CAAD-AE40-9078-3B6DF36C9B6E}" srcOrd="8" destOrd="0" presId="urn:microsoft.com/office/officeart/2005/8/layout/vList2"/>
    <dgm:cxn modelId="{283C9113-9495-7E4C-820D-4DDBFE8A5C20}" type="presParOf" srcId="{5E23A172-D1A6-CE43-BD3A-0166EB8A7E8B}" destId="{282037E5-2B2E-824B-BE16-FFF27B240805}" srcOrd="9" destOrd="0" presId="urn:microsoft.com/office/officeart/2005/8/layout/vList2"/>
    <dgm:cxn modelId="{2DB99C73-6D30-CE4C-9F52-ADA2FD25C386}" type="presParOf" srcId="{5E23A172-D1A6-CE43-BD3A-0166EB8A7E8B}" destId="{B30A63BA-3832-B742-8437-73CF2C0624AC}" srcOrd="10" destOrd="0" presId="urn:microsoft.com/office/officeart/2005/8/layout/vList2"/>
    <dgm:cxn modelId="{4B9D3EF5-2E95-8440-A56B-E919F2C0F99C}" type="presParOf" srcId="{5E23A172-D1A6-CE43-BD3A-0166EB8A7E8B}" destId="{97105A66-CDA8-CD4D-8411-EF1D18D9BB80}" srcOrd="11" destOrd="0" presId="urn:microsoft.com/office/officeart/2005/8/layout/vList2"/>
    <dgm:cxn modelId="{B4E7D436-2A15-FF4A-891A-830571A8623A}" type="presParOf" srcId="{5E23A172-D1A6-CE43-BD3A-0166EB8A7E8B}" destId="{35D65BFE-09AE-6B46-824F-018432E257B6}" srcOrd="1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FD2343D-6884-4DAF-8D1F-0676C1CA6C44}" type="doc">
      <dgm:prSet loTypeId="urn:microsoft.com/office/officeart/2005/8/layout/vList5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79E1E94E-F1A9-4ECC-85A4-EAE82987CD9A}">
      <dgm:prSet/>
      <dgm:spPr/>
      <dgm:t>
        <a:bodyPr/>
        <a:lstStyle/>
        <a:p>
          <a:r>
            <a:rPr lang="en-US"/>
            <a:t>Binary code of length 3 can encode at most up to 8 possible signals</a:t>
          </a:r>
        </a:p>
      </dgm:t>
    </dgm:pt>
    <dgm:pt modelId="{EBC8810F-29FF-4CA9-B763-6F0A82A6BB7B}" type="parTrans" cxnId="{ECCD5D3B-2373-4E58-B594-4C9B38981ADE}">
      <dgm:prSet/>
      <dgm:spPr/>
      <dgm:t>
        <a:bodyPr/>
        <a:lstStyle/>
        <a:p>
          <a:endParaRPr lang="en-US"/>
        </a:p>
      </dgm:t>
    </dgm:pt>
    <dgm:pt modelId="{861C44A4-07BC-4DE0-995A-4DF33BCEAA6C}" type="sibTrans" cxnId="{ECCD5D3B-2373-4E58-B594-4C9B38981ADE}">
      <dgm:prSet/>
      <dgm:spPr/>
      <dgm:t>
        <a:bodyPr/>
        <a:lstStyle/>
        <a:p>
          <a:endParaRPr lang="en-US"/>
        </a:p>
      </dgm:t>
    </dgm:pt>
    <dgm:pt modelId="{621AA3D1-8C7A-4FE0-BD10-F74DCE1E0ED9}">
      <dgm:prSet/>
      <dgm:spPr/>
      <dgm:t>
        <a:bodyPr/>
        <a:lstStyle/>
        <a:p>
          <a:r>
            <a:rPr lang="en-US"/>
            <a:t>2</a:t>
          </a:r>
          <a:r>
            <a:rPr lang="en-US" baseline="30000"/>
            <a:t>3 </a:t>
          </a:r>
          <a:r>
            <a:rPr lang="en-US"/>
            <a:t>= 2 x 2 x 2 = 8</a:t>
          </a:r>
        </a:p>
      </dgm:t>
    </dgm:pt>
    <dgm:pt modelId="{C84E6DEB-6A85-4BA4-AD6B-3BC7DF041D9D}" type="parTrans" cxnId="{5A8C958F-8285-4926-945D-F6052C7BEDA6}">
      <dgm:prSet/>
      <dgm:spPr/>
      <dgm:t>
        <a:bodyPr/>
        <a:lstStyle/>
        <a:p>
          <a:endParaRPr lang="en-US"/>
        </a:p>
      </dgm:t>
    </dgm:pt>
    <dgm:pt modelId="{755EAC40-0535-4CCC-B48D-B893B9D09F18}" type="sibTrans" cxnId="{5A8C958F-8285-4926-945D-F6052C7BEDA6}">
      <dgm:prSet/>
      <dgm:spPr/>
      <dgm:t>
        <a:bodyPr/>
        <a:lstStyle/>
        <a:p>
          <a:endParaRPr lang="en-US"/>
        </a:p>
      </dgm:t>
    </dgm:pt>
    <dgm:pt modelId="{FE46480A-E9FB-4A6F-95DD-0FAB0754AD7C}">
      <dgm:prSet/>
      <dgm:spPr/>
      <dgm:t>
        <a:bodyPr/>
        <a:lstStyle/>
        <a:p>
          <a:r>
            <a:rPr lang="en-US"/>
            <a:t>A length 3 binary code is also known as an octal</a:t>
          </a:r>
        </a:p>
      </dgm:t>
    </dgm:pt>
    <dgm:pt modelId="{F857662F-07DD-4C5E-AB5C-8D5943A7A123}" type="parTrans" cxnId="{35F95EF9-97BC-4790-B2D9-EE16C7DBEDAA}">
      <dgm:prSet/>
      <dgm:spPr/>
      <dgm:t>
        <a:bodyPr/>
        <a:lstStyle/>
        <a:p>
          <a:endParaRPr lang="en-US"/>
        </a:p>
      </dgm:t>
    </dgm:pt>
    <dgm:pt modelId="{CADC2C60-F81F-4234-BB29-72427D9FD956}" type="sibTrans" cxnId="{35F95EF9-97BC-4790-B2D9-EE16C7DBEDAA}">
      <dgm:prSet/>
      <dgm:spPr/>
      <dgm:t>
        <a:bodyPr/>
        <a:lstStyle/>
        <a:p>
          <a:endParaRPr lang="en-US"/>
        </a:p>
      </dgm:t>
    </dgm:pt>
    <dgm:pt modelId="{A84EF0CF-BFA7-4AAF-940D-9039AB7504EC}">
      <dgm:prSet/>
      <dgm:spPr/>
      <dgm:t>
        <a:bodyPr/>
        <a:lstStyle/>
        <a:p>
          <a:r>
            <a:rPr lang="en-US"/>
            <a:t>You can use this to encode numbers 0 to 7 (altogether 8 in all)</a:t>
          </a:r>
        </a:p>
      </dgm:t>
    </dgm:pt>
    <dgm:pt modelId="{93CBD101-ACDF-4FE8-A017-9B00E9239E65}" type="parTrans" cxnId="{C214477E-74CC-4326-B753-214ECED7E70D}">
      <dgm:prSet/>
      <dgm:spPr/>
      <dgm:t>
        <a:bodyPr/>
        <a:lstStyle/>
        <a:p>
          <a:endParaRPr lang="en-US"/>
        </a:p>
      </dgm:t>
    </dgm:pt>
    <dgm:pt modelId="{FE840733-887A-458D-8FDC-9EFB770A9A31}" type="sibTrans" cxnId="{C214477E-74CC-4326-B753-214ECED7E70D}">
      <dgm:prSet/>
      <dgm:spPr/>
      <dgm:t>
        <a:bodyPr/>
        <a:lstStyle/>
        <a:p>
          <a:endParaRPr lang="en-US"/>
        </a:p>
      </dgm:t>
    </dgm:pt>
    <dgm:pt modelId="{1D9A7699-8F55-EB42-9BEB-3ACCB0B1F31D}" type="pres">
      <dgm:prSet presAssocID="{DFD2343D-6884-4DAF-8D1F-0676C1CA6C44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925CC3C-C66E-9447-832F-001B8571C37A}" type="pres">
      <dgm:prSet presAssocID="{79E1E94E-F1A9-4ECC-85A4-EAE82987CD9A}" presName="linNode" presStyleCnt="0"/>
      <dgm:spPr/>
    </dgm:pt>
    <dgm:pt modelId="{6DDACE49-A060-1A4B-986E-6E2FB22ABEEE}" type="pres">
      <dgm:prSet presAssocID="{79E1E94E-F1A9-4ECC-85A4-EAE82987CD9A}" presName="parentText" presStyleLbl="node1" presStyleIdx="0" presStyleCnt="2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9A5E904-A421-9642-8799-376270F1D244}" type="pres">
      <dgm:prSet presAssocID="{79E1E94E-F1A9-4ECC-85A4-EAE82987CD9A}" presName="descendantText" presStyleLbl="alignAccFollow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2FAC095-3F2B-7141-B17F-04D0413AE4C0}" type="pres">
      <dgm:prSet presAssocID="{861C44A4-07BC-4DE0-995A-4DF33BCEAA6C}" presName="sp" presStyleCnt="0"/>
      <dgm:spPr/>
    </dgm:pt>
    <dgm:pt modelId="{6F1AB2DD-37B6-9644-8610-600C3D60535B}" type="pres">
      <dgm:prSet presAssocID="{FE46480A-E9FB-4A6F-95DD-0FAB0754AD7C}" presName="linNode" presStyleCnt="0"/>
      <dgm:spPr/>
    </dgm:pt>
    <dgm:pt modelId="{6D4E9641-D0B8-EB40-BC62-E29A8B19B93D}" type="pres">
      <dgm:prSet presAssocID="{FE46480A-E9FB-4A6F-95DD-0FAB0754AD7C}" presName="parentText" presStyleLbl="node1" presStyleIdx="1" presStyleCnt="2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C52EBF5-12B1-3F4F-9E0F-315239314C45}" type="pres">
      <dgm:prSet presAssocID="{FE46480A-E9FB-4A6F-95DD-0FAB0754AD7C}" presName="descendantText" presStyleLbl="alignAccFollow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FC610AF-9BD9-0D45-A1CE-4BF07A1555FE}" type="presOf" srcId="{79E1E94E-F1A9-4ECC-85A4-EAE82987CD9A}" destId="{6DDACE49-A060-1A4B-986E-6E2FB22ABEEE}" srcOrd="0" destOrd="0" presId="urn:microsoft.com/office/officeart/2005/8/layout/vList5"/>
    <dgm:cxn modelId="{ECCD5D3B-2373-4E58-B594-4C9B38981ADE}" srcId="{DFD2343D-6884-4DAF-8D1F-0676C1CA6C44}" destId="{79E1E94E-F1A9-4ECC-85A4-EAE82987CD9A}" srcOrd="0" destOrd="0" parTransId="{EBC8810F-29FF-4CA9-B763-6F0A82A6BB7B}" sibTransId="{861C44A4-07BC-4DE0-995A-4DF33BCEAA6C}"/>
    <dgm:cxn modelId="{C642845D-431D-6149-9244-AC216D7141FA}" type="presOf" srcId="{FE46480A-E9FB-4A6F-95DD-0FAB0754AD7C}" destId="{6D4E9641-D0B8-EB40-BC62-E29A8B19B93D}" srcOrd="0" destOrd="0" presId="urn:microsoft.com/office/officeart/2005/8/layout/vList5"/>
    <dgm:cxn modelId="{929C1021-6A9B-1F4B-B5A6-1E710A5586DE}" type="presOf" srcId="{A84EF0CF-BFA7-4AAF-940D-9039AB7504EC}" destId="{FC52EBF5-12B1-3F4F-9E0F-315239314C45}" srcOrd="0" destOrd="0" presId="urn:microsoft.com/office/officeart/2005/8/layout/vList5"/>
    <dgm:cxn modelId="{C214477E-74CC-4326-B753-214ECED7E70D}" srcId="{FE46480A-E9FB-4A6F-95DD-0FAB0754AD7C}" destId="{A84EF0CF-BFA7-4AAF-940D-9039AB7504EC}" srcOrd="0" destOrd="0" parTransId="{93CBD101-ACDF-4FE8-A017-9B00E9239E65}" sibTransId="{FE840733-887A-458D-8FDC-9EFB770A9A31}"/>
    <dgm:cxn modelId="{BD0A2B74-FAC4-B44D-8314-D82124744458}" type="presOf" srcId="{621AA3D1-8C7A-4FE0-BD10-F74DCE1E0ED9}" destId="{A9A5E904-A421-9642-8799-376270F1D244}" srcOrd="0" destOrd="0" presId="urn:microsoft.com/office/officeart/2005/8/layout/vList5"/>
    <dgm:cxn modelId="{18EEFE22-C758-2545-BBA2-5235431EC605}" type="presOf" srcId="{DFD2343D-6884-4DAF-8D1F-0676C1CA6C44}" destId="{1D9A7699-8F55-EB42-9BEB-3ACCB0B1F31D}" srcOrd="0" destOrd="0" presId="urn:microsoft.com/office/officeart/2005/8/layout/vList5"/>
    <dgm:cxn modelId="{5A8C958F-8285-4926-945D-F6052C7BEDA6}" srcId="{79E1E94E-F1A9-4ECC-85A4-EAE82987CD9A}" destId="{621AA3D1-8C7A-4FE0-BD10-F74DCE1E0ED9}" srcOrd="0" destOrd="0" parTransId="{C84E6DEB-6A85-4BA4-AD6B-3BC7DF041D9D}" sibTransId="{755EAC40-0535-4CCC-B48D-B893B9D09F18}"/>
    <dgm:cxn modelId="{35F95EF9-97BC-4790-B2D9-EE16C7DBEDAA}" srcId="{DFD2343D-6884-4DAF-8D1F-0676C1CA6C44}" destId="{FE46480A-E9FB-4A6F-95DD-0FAB0754AD7C}" srcOrd="1" destOrd="0" parTransId="{F857662F-07DD-4C5E-AB5C-8D5943A7A123}" sibTransId="{CADC2C60-F81F-4234-BB29-72427D9FD956}"/>
    <dgm:cxn modelId="{9B97DA12-00CE-3241-9C90-662C63497C11}" type="presParOf" srcId="{1D9A7699-8F55-EB42-9BEB-3ACCB0B1F31D}" destId="{0925CC3C-C66E-9447-832F-001B8571C37A}" srcOrd="0" destOrd="0" presId="urn:microsoft.com/office/officeart/2005/8/layout/vList5"/>
    <dgm:cxn modelId="{CABD3657-C61C-0F49-87C5-317A8C38E766}" type="presParOf" srcId="{0925CC3C-C66E-9447-832F-001B8571C37A}" destId="{6DDACE49-A060-1A4B-986E-6E2FB22ABEEE}" srcOrd="0" destOrd="0" presId="urn:microsoft.com/office/officeart/2005/8/layout/vList5"/>
    <dgm:cxn modelId="{787EDD5D-60AF-4040-B8F4-D5C489B99404}" type="presParOf" srcId="{0925CC3C-C66E-9447-832F-001B8571C37A}" destId="{A9A5E904-A421-9642-8799-376270F1D244}" srcOrd="1" destOrd="0" presId="urn:microsoft.com/office/officeart/2005/8/layout/vList5"/>
    <dgm:cxn modelId="{5EC20BBF-497D-8442-9E43-3B683E566971}" type="presParOf" srcId="{1D9A7699-8F55-EB42-9BEB-3ACCB0B1F31D}" destId="{A2FAC095-3F2B-7141-B17F-04D0413AE4C0}" srcOrd="1" destOrd="0" presId="urn:microsoft.com/office/officeart/2005/8/layout/vList5"/>
    <dgm:cxn modelId="{D3F722EE-7C4C-8E40-BC1F-2BBE09EBBEE6}" type="presParOf" srcId="{1D9A7699-8F55-EB42-9BEB-3ACCB0B1F31D}" destId="{6F1AB2DD-37B6-9644-8610-600C3D60535B}" srcOrd="2" destOrd="0" presId="urn:microsoft.com/office/officeart/2005/8/layout/vList5"/>
    <dgm:cxn modelId="{97D7C4BE-38DF-A047-8B41-BFE5F8A3E719}" type="presParOf" srcId="{6F1AB2DD-37B6-9644-8610-600C3D60535B}" destId="{6D4E9641-D0B8-EB40-BC62-E29A8B19B93D}" srcOrd="0" destOrd="0" presId="urn:microsoft.com/office/officeart/2005/8/layout/vList5"/>
    <dgm:cxn modelId="{84FA8B15-760D-7748-9DD6-E9E54D423614}" type="presParOf" srcId="{6F1AB2DD-37B6-9644-8610-600C3D60535B}" destId="{FC52EBF5-12B1-3F4F-9E0F-315239314C45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E8CEBAD-208F-4DF7-9AAC-E470E725C74B}" type="doc">
      <dgm:prSet loTypeId="urn:microsoft.com/office/officeart/2005/8/layout/vList5" loCatId="list" qsTypeId="urn:microsoft.com/office/officeart/2005/8/quickstyle/simple2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F69F5EC9-BF05-4CE4-9233-6A8C158FA05B}">
      <dgm:prSet/>
      <dgm:spPr/>
      <dgm:t>
        <a:bodyPr/>
        <a:lstStyle/>
        <a:p>
          <a:r>
            <a:rPr lang="en-US"/>
            <a:t>Binary code of length 4 can encode at most up to 16 possible signals</a:t>
          </a:r>
        </a:p>
      </dgm:t>
    </dgm:pt>
    <dgm:pt modelId="{E93310FB-FAD3-4591-8030-CA9919699482}" type="parTrans" cxnId="{3046A4DF-E058-4D64-8DFB-19C08D9144BF}">
      <dgm:prSet/>
      <dgm:spPr/>
      <dgm:t>
        <a:bodyPr/>
        <a:lstStyle/>
        <a:p>
          <a:endParaRPr lang="en-US"/>
        </a:p>
      </dgm:t>
    </dgm:pt>
    <dgm:pt modelId="{675FC0CD-28F2-42DA-BF45-A7F8267E7997}" type="sibTrans" cxnId="{3046A4DF-E058-4D64-8DFB-19C08D9144BF}">
      <dgm:prSet/>
      <dgm:spPr/>
      <dgm:t>
        <a:bodyPr/>
        <a:lstStyle/>
        <a:p>
          <a:endParaRPr lang="en-US"/>
        </a:p>
      </dgm:t>
    </dgm:pt>
    <dgm:pt modelId="{978685B4-2690-4097-B6C6-2B2C326904BA}">
      <dgm:prSet/>
      <dgm:spPr/>
      <dgm:t>
        <a:bodyPr/>
        <a:lstStyle/>
        <a:p>
          <a:r>
            <a:rPr lang="en-US" dirty="0"/>
            <a:t>2</a:t>
          </a:r>
          <a:r>
            <a:rPr lang="en-US" baseline="30000" dirty="0"/>
            <a:t>4</a:t>
          </a:r>
          <a:r>
            <a:rPr lang="en-US" dirty="0"/>
            <a:t> = 2 x 2 x 2 x 2 = 16</a:t>
          </a:r>
        </a:p>
      </dgm:t>
    </dgm:pt>
    <dgm:pt modelId="{123590C3-41D1-47FF-856F-B54BC0C4B75A}" type="parTrans" cxnId="{AD18FE34-BD56-4F2F-8685-37DF549A48D6}">
      <dgm:prSet/>
      <dgm:spPr/>
      <dgm:t>
        <a:bodyPr/>
        <a:lstStyle/>
        <a:p>
          <a:endParaRPr lang="en-US"/>
        </a:p>
      </dgm:t>
    </dgm:pt>
    <dgm:pt modelId="{22117FEE-05A6-46ED-B39C-6EC9BB3781EC}" type="sibTrans" cxnId="{AD18FE34-BD56-4F2F-8685-37DF549A48D6}">
      <dgm:prSet/>
      <dgm:spPr/>
      <dgm:t>
        <a:bodyPr/>
        <a:lstStyle/>
        <a:p>
          <a:endParaRPr lang="en-US"/>
        </a:p>
      </dgm:t>
    </dgm:pt>
    <dgm:pt modelId="{2934E1E7-AE1A-47CF-82DE-5102317FFAAC}">
      <dgm:prSet/>
      <dgm:spPr/>
      <dgm:t>
        <a:bodyPr/>
        <a:lstStyle/>
        <a:p>
          <a:r>
            <a:rPr lang="en-US" dirty="0"/>
            <a:t>A length 4 binary code is known as a nibble</a:t>
          </a:r>
        </a:p>
      </dgm:t>
    </dgm:pt>
    <dgm:pt modelId="{A1CC3264-34CC-4100-9F3F-D7CEE3558A63}" type="parTrans" cxnId="{C9EA6716-1E46-4496-8F65-47EF72BFC016}">
      <dgm:prSet/>
      <dgm:spPr/>
      <dgm:t>
        <a:bodyPr/>
        <a:lstStyle/>
        <a:p>
          <a:endParaRPr lang="en-US"/>
        </a:p>
      </dgm:t>
    </dgm:pt>
    <dgm:pt modelId="{6FAC3046-88F9-43B3-B2D1-77B1B2729A1C}" type="sibTrans" cxnId="{C9EA6716-1E46-4496-8F65-47EF72BFC016}">
      <dgm:prSet/>
      <dgm:spPr/>
      <dgm:t>
        <a:bodyPr/>
        <a:lstStyle/>
        <a:p>
          <a:endParaRPr lang="en-US"/>
        </a:p>
      </dgm:t>
    </dgm:pt>
    <dgm:pt modelId="{9551F6E6-2177-43B9-BE47-B73716D1D6A4}">
      <dgm:prSet/>
      <dgm:spPr/>
      <dgm:t>
        <a:bodyPr/>
        <a:lstStyle/>
        <a:p>
          <a:r>
            <a:rPr lang="en-US" dirty="0"/>
            <a:t>You can use this to encode numbers 0 to 9, A to F (altogether 16 in all)</a:t>
          </a:r>
        </a:p>
      </dgm:t>
    </dgm:pt>
    <dgm:pt modelId="{4E4E51CA-E55F-4F45-83D7-B7D5EC20527D}" type="parTrans" cxnId="{883ED588-B49C-477B-93A7-B4A6D88B1DDF}">
      <dgm:prSet/>
      <dgm:spPr/>
      <dgm:t>
        <a:bodyPr/>
        <a:lstStyle/>
        <a:p>
          <a:endParaRPr lang="en-US"/>
        </a:p>
      </dgm:t>
    </dgm:pt>
    <dgm:pt modelId="{CD6512BE-F296-44BA-82F4-07862B9683E9}" type="sibTrans" cxnId="{883ED588-B49C-477B-93A7-B4A6D88B1DDF}">
      <dgm:prSet/>
      <dgm:spPr/>
      <dgm:t>
        <a:bodyPr/>
        <a:lstStyle/>
        <a:p>
          <a:endParaRPr lang="en-US"/>
        </a:p>
      </dgm:t>
    </dgm:pt>
    <dgm:pt modelId="{37042302-B5A9-4AF5-B8CD-3B3A5AAE005E}">
      <dgm:prSet/>
      <dgm:spPr/>
      <dgm:t>
        <a:bodyPr/>
        <a:lstStyle/>
        <a:p>
          <a:r>
            <a:rPr lang="en-US" dirty="0"/>
            <a:t>If you pay attention, you will realize this is the basis of </a:t>
          </a:r>
          <a:r>
            <a:rPr lang="en-US" dirty="0">
              <a:solidFill>
                <a:srgbClr val="FF0000"/>
              </a:solidFill>
            </a:rPr>
            <a:t>hexadecimal code</a:t>
          </a:r>
        </a:p>
      </dgm:t>
    </dgm:pt>
    <dgm:pt modelId="{DD60938F-1C9E-4D04-8B32-E10EB7688142}" type="parTrans" cxnId="{760EECE4-0EC3-4EDC-B306-EFDAC519F29F}">
      <dgm:prSet/>
      <dgm:spPr/>
      <dgm:t>
        <a:bodyPr/>
        <a:lstStyle/>
        <a:p>
          <a:endParaRPr lang="en-US"/>
        </a:p>
      </dgm:t>
    </dgm:pt>
    <dgm:pt modelId="{A6DCBC36-D0A1-4C6D-9B15-5C9A4B0583AC}" type="sibTrans" cxnId="{760EECE4-0EC3-4EDC-B306-EFDAC519F29F}">
      <dgm:prSet/>
      <dgm:spPr/>
      <dgm:t>
        <a:bodyPr/>
        <a:lstStyle/>
        <a:p>
          <a:endParaRPr lang="en-US"/>
        </a:p>
      </dgm:t>
    </dgm:pt>
    <dgm:pt modelId="{70C5CE8A-6A8F-1948-9D8F-5A8609F613C2}">
      <dgm:prSet/>
      <dgm:spPr/>
      <dgm:t>
        <a:bodyPr/>
        <a:lstStyle/>
        <a:p>
          <a:r>
            <a:rPr lang="en-US" dirty="0"/>
            <a:t>Since position matters, this is also permutation</a:t>
          </a:r>
        </a:p>
      </dgm:t>
    </dgm:pt>
    <dgm:pt modelId="{917FF472-0F3E-3D4B-9B92-36649B9B58C3}" type="parTrans" cxnId="{B99CFFA9-7F72-824C-B13A-722BA11FCF03}">
      <dgm:prSet/>
      <dgm:spPr/>
      <dgm:t>
        <a:bodyPr/>
        <a:lstStyle/>
        <a:p>
          <a:endParaRPr lang="en-GB"/>
        </a:p>
      </dgm:t>
    </dgm:pt>
    <dgm:pt modelId="{8F3B23E2-561E-9A47-BB6B-D00F0913B093}" type="sibTrans" cxnId="{B99CFFA9-7F72-824C-B13A-722BA11FCF03}">
      <dgm:prSet/>
      <dgm:spPr/>
      <dgm:t>
        <a:bodyPr/>
        <a:lstStyle/>
        <a:p>
          <a:endParaRPr lang="en-GB"/>
        </a:p>
      </dgm:t>
    </dgm:pt>
    <dgm:pt modelId="{452C7066-3AD6-5043-8CDD-FAA065DBF197}" type="pres">
      <dgm:prSet presAssocID="{CE8CEBAD-208F-4DF7-9AAC-E470E725C74B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FE0A980-31F0-124E-AFA6-73588016ADF5}" type="pres">
      <dgm:prSet presAssocID="{F69F5EC9-BF05-4CE4-9233-6A8C158FA05B}" presName="linNode" presStyleCnt="0"/>
      <dgm:spPr/>
    </dgm:pt>
    <dgm:pt modelId="{5C9B100C-B940-B348-9295-F9FEB673B004}" type="pres">
      <dgm:prSet presAssocID="{F69F5EC9-BF05-4CE4-9233-6A8C158FA05B}" presName="parentText" presStyleLbl="node1" presStyleIdx="0" presStyleCnt="2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B51E6DF-089D-D742-AEF5-CE9430EBB4DB}" type="pres">
      <dgm:prSet presAssocID="{F69F5EC9-BF05-4CE4-9233-6A8C158FA05B}" presName="descendantText" presStyleLbl="alignAccFollow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68F4E02-26EE-784F-937D-3B6BE7CB7F04}" type="pres">
      <dgm:prSet presAssocID="{675FC0CD-28F2-42DA-BF45-A7F8267E7997}" presName="sp" presStyleCnt="0"/>
      <dgm:spPr/>
    </dgm:pt>
    <dgm:pt modelId="{99186F6C-89D6-854D-A172-F4C0E592737B}" type="pres">
      <dgm:prSet presAssocID="{2934E1E7-AE1A-47CF-82DE-5102317FFAAC}" presName="linNode" presStyleCnt="0"/>
      <dgm:spPr/>
    </dgm:pt>
    <dgm:pt modelId="{593C790D-8ABB-C34E-AAD0-FC5A745A1E5B}" type="pres">
      <dgm:prSet presAssocID="{2934E1E7-AE1A-47CF-82DE-5102317FFAAC}" presName="parentText" presStyleLbl="node1" presStyleIdx="1" presStyleCnt="2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E687635-C3A6-A94C-90AA-EF665BED443A}" type="pres">
      <dgm:prSet presAssocID="{2934E1E7-AE1A-47CF-82DE-5102317FFAAC}" presName="descendantText" presStyleLbl="alignAccFollow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4BBC25F-F852-234B-A160-F770C8D67CF0}" type="presOf" srcId="{CE8CEBAD-208F-4DF7-9AAC-E470E725C74B}" destId="{452C7066-3AD6-5043-8CDD-FAA065DBF197}" srcOrd="0" destOrd="0" presId="urn:microsoft.com/office/officeart/2005/8/layout/vList5"/>
    <dgm:cxn modelId="{C9EA6716-1E46-4496-8F65-47EF72BFC016}" srcId="{CE8CEBAD-208F-4DF7-9AAC-E470E725C74B}" destId="{2934E1E7-AE1A-47CF-82DE-5102317FFAAC}" srcOrd="1" destOrd="0" parTransId="{A1CC3264-34CC-4100-9F3F-D7CEE3558A63}" sibTransId="{6FAC3046-88F9-43B3-B2D1-77B1B2729A1C}"/>
    <dgm:cxn modelId="{3046A4DF-E058-4D64-8DFB-19C08D9144BF}" srcId="{CE8CEBAD-208F-4DF7-9AAC-E470E725C74B}" destId="{F69F5EC9-BF05-4CE4-9233-6A8C158FA05B}" srcOrd="0" destOrd="0" parTransId="{E93310FB-FAD3-4591-8030-CA9919699482}" sibTransId="{675FC0CD-28F2-42DA-BF45-A7F8267E7997}"/>
    <dgm:cxn modelId="{B99CFFA9-7F72-824C-B13A-722BA11FCF03}" srcId="{F69F5EC9-BF05-4CE4-9233-6A8C158FA05B}" destId="{70C5CE8A-6A8F-1948-9D8F-5A8609F613C2}" srcOrd="1" destOrd="0" parTransId="{917FF472-0F3E-3D4B-9B92-36649B9B58C3}" sibTransId="{8F3B23E2-561E-9A47-BB6B-D00F0913B093}"/>
    <dgm:cxn modelId="{9E5F7992-1C50-2E44-97FC-6490D6D90FBA}" type="presOf" srcId="{2934E1E7-AE1A-47CF-82DE-5102317FFAAC}" destId="{593C790D-8ABB-C34E-AAD0-FC5A745A1E5B}" srcOrd="0" destOrd="0" presId="urn:microsoft.com/office/officeart/2005/8/layout/vList5"/>
    <dgm:cxn modelId="{CD9EA15D-D8F1-1847-9932-D8E1671F1E16}" type="presOf" srcId="{37042302-B5A9-4AF5-B8CD-3B3A5AAE005E}" destId="{BE687635-C3A6-A94C-90AA-EF665BED443A}" srcOrd="0" destOrd="1" presId="urn:microsoft.com/office/officeart/2005/8/layout/vList5"/>
    <dgm:cxn modelId="{D97D3165-5424-3246-87DC-C4A09FB969D4}" type="presOf" srcId="{F69F5EC9-BF05-4CE4-9233-6A8C158FA05B}" destId="{5C9B100C-B940-B348-9295-F9FEB673B004}" srcOrd="0" destOrd="0" presId="urn:microsoft.com/office/officeart/2005/8/layout/vList5"/>
    <dgm:cxn modelId="{AD18FE34-BD56-4F2F-8685-37DF549A48D6}" srcId="{F69F5EC9-BF05-4CE4-9233-6A8C158FA05B}" destId="{978685B4-2690-4097-B6C6-2B2C326904BA}" srcOrd="0" destOrd="0" parTransId="{123590C3-41D1-47FF-856F-B54BC0C4B75A}" sibTransId="{22117FEE-05A6-46ED-B39C-6EC9BB3781EC}"/>
    <dgm:cxn modelId="{960B3F8D-55A4-1346-9753-41012B674888}" type="presOf" srcId="{9551F6E6-2177-43B9-BE47-B73716D1D6A4}" destId="{BE687635-C3A6-A94C-90AA-EF665BED443A}" srcOrd="0" destOrd="0" presId="urn:microsoft.com/office/officeart/2005/8/layout/vList5"/>
    <dgm:cxn modelId="{760EECE4-0EC3-4EDC-B306-EFDAC519F29F}" srcId="{2934E1E7-AE1A-47CF-82DE-5102317FFAAC}" destId="{37042302-B5A9-4AF5-B8CD-3B3A5AAE005E}" srcOrd="1" destOrd="0" parTransId="{DD60938F-1C9E-4D04-8B32-E10EB7688142}" sibTransId="{A6DCBC36-D0A1-4C6D-9B15-5C9A4B0583AC}"/>
    <dgm:cxn modelId="{883ED588-B49C-477B-93A7-B4A6D88B1DDF}" srcId="{2934E1E7-AE1A-47CF-82DE-5102317FFAAC}" destId="{9551F6E6-2177-43B9-BE47-B73716D1D6A4}" srcOrd="0" destOrd="0" parTransId="{4E4E51CA-E55F-4F45-83D7-B7D5EC20527D}" sibTransId="{CD6512BE-F296-44BA-82F4-07862B9683E9}"/>
    <dgm:cxn modelId="{FE86C141-11C3-104D-A5A5-58464F5EB6B5}" type="presOf" srcId="{70C5CE8A-6A8F-1948-9D8F-5A8609F613C2}" destId="{1B51E6DF-089D-D742-AEF5-CE9430EBB4DB}" srcOrd="0" destOrd="1" presId="urn:microsoft.com/office/officeart/2005/8/layout/vList5"/>
    <dgm:cxn modelId="{1B62FDC3-3CAF-084E-B0BD-72541ECC6095}" type="presOf" srcId="{978685B4-2690-4097-B6C6-2B2C326904BA}" destId="{1B51E6DF-089D-D742-AEF5-CE9430EBB4DB}" srcOrd="0" destOrd="0" presId="urn:microsoft.com/office/officeart/2005/8/layout/vList5"/>
    <dgm:cxn modelId="{42B164C0-AA1B-EB4F-9AD4-2CC0917B257D}" type="presParOf" srcId="{452C7066-3AD6-5043-8CDD-FAA065DBF197}" destId="{8FE0A980-31F0-124E-AFA6-73588016ADF5}" srcOrd="0" destOrd="0" presId="urn:microsoft.com/office/officeart/2005/8/layout/vList5"/>
    <dgm:cxn modelId="{9C730B08-2669-C64F-8DD3-F09AF4AAE987}" type="presParOf" srcId="{8FE0A980-31F0-124E-AFA6-73588016ADF5}" destId="{5C9B100C-B940-B348-9295-F9FEB673B004}" srcOrd="0" destOrd="0" presId="urn:microsoft.com/office/officeart/2005/8/layout/vList5"/>
    <dgm:cxn modelId="{2022E99C-1C34-6945-9221-B1ADECC60552}" type="presParOf" srcId="{8FE0A980-31F0-124E-AFA6-73588016ADF5}" destId="{1B51E6DF-089D-D742-AEF5-CE9430EBB4DB}" srcOrd="1" destOrd="0" presId="urn:microsoft.com/office/officeart/2005/8/layout/vList5"/>
    <dgm:cxn modelId="{EFE6BAE9-D7D2-3841-AD43-F0FE3065604C}" type="presParOf" srcId="{452C7066-3AD6-5043-8CDD-FAA065DBF197}" destId="{668F4E02-26EE-784F-937D-3B6BE7CB7F04}" srcOrd="1" destOrd="0" presId="urn:microsoft.com/office/officeart/2005/8/layout/vList5"/>
    <dgm:cxn modelId="{EC8B9D2B-97A7-CD4B-B29A-45642873A0B3}" type="presParOf" srcId="{452C7066-3AD6-5043-8CDD-FAA065DBF197}" destId="{99186F6C-89D6-854D-A172-F4C0E592737B}" srcOrd="2" destOrd="0" presId="urn:microsoft.com/office/officeart/2005/8/layout/vList5"/>
    <dgm:cxn modelId="{39741A7A-EA31-3E46-BA0B-FA727DAF2D3B}" type="presParOf" srcId="{99186F6C-89D6-854D-A172-F4C0E592737B}" destId="{593C790D-8ABB-C34E-AAD0-FC5A745A1E5B}" srcOrd="0" destOrd="0" presId="urn:microsoft.com/office/officeart/2005/8/layout/vList5"/>
    <dgm:cxn modelId="{EB1D98B3-658A-E146-A542-24D012E2EFCA}" type="presParOf" srcId="{99186F6C-89D6-854D-A172-F4C0E592737B}" destId="{BE687635-C3A6-A94C-90AA-EF665BED443A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CA27518-326F-456A-8576-F2093A757BAE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74C0BE0E-E360-41D7-931A-6084E7B440A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You have heard of the basic unit of computing known as a byte.</a:t>
          </a:r>
        </a:p>
      </dgm:t>
    </dgm:pt>
    <dgm:pt modelId="{A4F359F7-AEAD-4084-81C0-82F482290B91}" type="parTrans" cxnId="{E018038B-C39A-46E6-9A83-47D40CACC947}">
      <dgm:prSet/>
      <dgm:spPr/>
      <dgm:t>
        <a:bodyPr/>
        <a:lstStyle/>
        <a:p>
          <a:endParaRPr lang="en-US"/>
        </a:p>
      </dgm:t>
    </dgm:pt>
    <dgm:pt modelId="{7BAA2FFF-924F-4B04-8EFA-DB30E7C15E1C}" type="sibTrans" cxnId="{E018038B-C39A-46E6-9A83-47D40CACC947}">
      <dgm:prSet/>
      <dgm:spPr/>
      <dgm:t>
        <a:bodyPr/>
        <a:lstStyle/>
        <a:p>
          <a:endParaRPr lang="en-US"/>
        </a:p>
      </dgm:t>
    </dgm:pt>
    <dgm:pt modelId="{BA2A502C-F78F-40EF-B023-BE7F4BB4B70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You know that 2 nibbles makes one byte</a:t>
          </a:r>
        </a:p>
      </dgm:t>
    </dgm:pt>
    <dgm:pt modelId="{6DA5CA19-C153-42BE-82A9-4B882EE63EF6}" type="parTrans" cxnId="{455B8239-6603-4DBE-AB06-D261A288DAC0}">
      <dgm:prSet/>
      <dgm:spPr/>
      <dgm:t>
        <a:bodyPr/>
        <a:lstStyle/>
        <a:p>
          <a:endParaRPr lang="en-US"/>
        </a:p>
      </dgm:t>
    </dgm:pt>
    <dgm:pt modelId="{0C26A1AB-DAD9-468B-AB5E-775A9858B17E}" type="sibTrans" cxnId="{455B8239-6603-4DBE-AB06-D261A288DAC0}">
      <dgm:prSet/>
      <dgm:spPr/>
      <dgm:t>
        <a:bodyPr/>
        <a:lstStyle/>
        <a:p>
          <a:endParaRPr lang="en-US"/>
        </a:p>
      </dgm:t>
    </dgm:pt>
    <dgm:pt modelId="{D67DFBF1-1CC7-48A4-9FA1-0C47B2912A5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And 1 nibble is 4 bits</a:t>
          </a:r>
        </a:p>
      </dgm:t>
    </dgm:pt>
    <dgm:pt modelId="{542B9A8A-C618-459D-BA47-0CE83A099BAC}" type="parTrans" cxnId="{F9475DCE-16EB-43C7-90A6-4889DE129A05}">
      <dgm:prSet/>
      <dgm:spPr/>
      <dgm:t>
        <a:bodyPr/>
        <a:lstStyle/>
        <a:p>
          <a:endParaRPr lang="en-US"/>
        </a:p>
      </dgm:t>
    </dgm:pt>
    <dgm:pt modelId="{A6DF0737-2BC3-4194-916A-61672D88D000}" type="sibTrans" cxnId="{F9475DCE-16EB-43C7-90A6-4889DE129A05}">
      <dgm:prSet/>
      <dgm:spPr/>
      <dgm:t>
        <a:bodyPr/>
        <a:lstStyle/>
        <a:p>
          <a:endParaRPr lang="en-US"/>
        </a:p>
      </dgm:t>
    </dgm:pt>
    <dgm:pt modelId="{B3D1C27D-34CD-47A8-8DF2-2F1F7A0EA58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How many hexadecimal symbols is needed to represent 1 byte?</a:t>
          </a:r>
        </a:p>
      </dgm:t>
    </dgm:pt>
    <dgm:pt modelId="{15C0C48A-76DE-4E9F-B93B-CFE5F5B42F79}" type="parTrans" cxnId="{5D56A09F-B592-4C60-B69A-428A3C88682A}">
      <dgm:prSet/>
      <dgm:spPr/>
      <dgm:t>
        <a:bodyPr/>
        <a:lstStyle/>
        <a:p>
          <a:endParaRPr lang="en-US"/>
        </a:p>
      </dgm:t>
    </dgm:pt>
    <dgm:pt modelId="{E5F67753-7E78-406C-9AB6-9A4EEFF04C66}" type="sibTrans" cxnId="{5D56A09F-B592-4C60-B69A-428A3C88682A}">
      <dgm:prSet/>
      <dgm:spPr/>
      <dgm:t>
        <a:bodyPr/>
        <a:lstStyle/>
        <a:p>
          <a:endParaRPr lang="en-US"/>
        </a:p>
      </dgm:t>
    </dgm:pt>
    <dgm:pt modelId="{F6386006-E8FD-4BA3-BD0D-8F2F18E9EBA7}" type="pres">
      <dgm:prSet presAssocID="{7CA27518-326F-456A-8576-F2093A757BAE}" presName="root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3A05CE7-1BBE-441B-ADAB-8BD4E7C9D617}" type="pres">
      <dgm:prSet presAssocID="{74C0BE0E-E360-41D7-931A-6084E7B440A4}" presName="compNode" presStyleCnt="0"/>
      <dgm:spPr/>
    </dgm:pt>
    <dgm:pt modelId="{108FC727-DDCD-4929-87A4-5ADB20EFA38C}" type="pres">
      <dgm:prSet presAssocID="{74C0BE0E-E360-41D7-931A-6084E7B440A4}" presName="bgRect" presStyleLbl="bgShp" presStyleIdx="0" presStyleCnt="4"/>
      <dgm:spPr/>
    </dgm:pt>
    <dgm:pt modelId="{59DADCB0-EBE2-4788-9C27-B4FD7835C4C1}" type="pres">
      <dgm:prSet presAssocID="{74C0BE0E-E360-41D7-931A-6084E7B440A4}" presName="iconRect" presStyleLbl="node1" presStyleIdx="0" presStyleCnt="4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Code"/>
        </a:ext>
      </dgm:extLst>
    </dgm:pt>
    <dgm:pt modelId="{D77F36EE-2A4A-4622-A509-EE9F1ACFFA5A}" type="pres">
      <dgm:prSet presAssocID="{74C0BE0E-E360-41D7-931A-6084E7B440A4}" presName="spaceRect" presStyleCnt="0"/>
      <dgm:spPr/>
    </dgm:pt>
    <dgm:pt modelId="{2FCB38CD-3503-4D8F-A853-00546DDA50C5}" type="pres">
      <dgm:prSet presAssocID="{74C0BE0E-E360-41D7-931A-6084E7B440A4}" presName="parTx" presStyleLbl="revTx" presStyleIdx="0" presStyleCnt="4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EB294576-B9F6-47AE-855E-BEF8A0031BFF}" type="pres">
      <dgm:prSet presAssocID="{7BAA2FFF-924F-4B04-8EFA-DB30E7C15E1C}" presName="sibTrans" presStyleCnt="0"/>
      <dgm:spPr/>
    </dgm:pt>
    <dgm:pt modelId="{C6468F65-C887-4F64-B761-F83D0F8CB212}" type="pres">
      <dgm:prSet presAssocID="{BA2A502C-F78F-40EF-B023-BE7F4BB4B700}" presName="compNode" presStyleCnt="0"/>
      <dgm:spPr/>
    </dgm:pt>
    <dgm:pt modelId="{37AE879A-B805-4DD1-B712-441CF1D47CBB}" type="pres">
      <dgm:prSet presAssocID="{BA2A502C-F78F-40EF-B023-BE7F4BB4B700}" presName="bgRect" presStyleLbl="bgShp" presStyleIdx="1" presStyleCnt="4"/>
      <dgm:spPr/>
    </dgm:pt>
    <dgm:pt modelId="{320FC777-D52E-4DA3-BE6E-E537F144CF80}" type="pres">
      <dgm:prSet presAssocID="{BA2A502C-F78F-40EF-B023-BE7F4BB4B700}" presName="iconRect" presStyleLbl="node1" presStyleIdx="1" presStyleCnt="4"/>
      <dgm:spPr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Right Double Quote"/>
        </a:ext>
      </dgm:extLst>
    </dgm:pt>
    <dgm:pt modelId="{E651A8F3-DB87-497A-925F-3BB62CD8BF01}" type="pres">
      <dgm:prSet presAssocID="{BA2A502C-F78F-40EF-B023-BE7F4BB4B700}" presName="spaceRect" presStyleCnt="0"/>
      <dgm:spPr/>
    </dgm:pt>
    <dgm:pt modelId="{37782BE2-39CA-418B-868D-9F33B6B646D3}" type="pres">
      <dgm:prSet presAssocID="{BA2A502C-F78F-40EF-B023-BE7F4BB4B700}" presName="parTx" presStyleLbl="revTx" presStyleIdx="1" presStyleCnt="4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8D68E5DA-EAAF-4474-9FF9-DDF2DDACCFAC}" type="pres">
      <dgm:prSet presAssocID="{0C26A1AB-DAD9-468B-AB5E-775A9858B17E}" presName="sibTrans" presStyleCnt="0"/>
      <dgm:spPr/>
    </dgm:pt>
    <dgm:pt modelId="{2FC997E9-EB18-4BD0-B334-083AC13DA245}" type="pres">
      <dgm:prSet presAssocID="{D67DFBF1-1CC7-48A4-9FA1-0C47B2912A51}" presName="compNode" presStyleCnt="0"/>
      <dgm:spPr/>
    </dgm:pt>
    <dgm:pt modelId="{B3265AD9-D122-4514-BC1C-2AB660BCBC0C}" type="pres">
      <dgm:prSet presAssocID="{D67DFBF1-1CC7-48A4-9FA1-0C47B2912A51}" presName="bgRect" presStyleLbl="bgShp" presStyleIdx="2" presStyleCnt="4"/>
      <dgm:spPr/>
    </dgm:pt>
    <dgm:pt modelId="{B287E7D5-63F6-4637-AC50-AA6F9C85F29D}" type="pres">
      <dgm:prSet presAssocID="{D67DFBF1-1CC7-48A4-9FA1-0C47B2912A51}" presName="iconRect" presStyleLbl="node1" presStyleIdx="2" presStyleCnt="4"/>
      <dgm:spPr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Video"/>
        </a:ext>
      </dgm:extLst>
    </dgm:pt>
    <dgm:pt modelId="{7E524A7F-948C-4FB2-B813-DC13E3BE8385}" type="pres">
      <dgm:prSet presAssocID="{D67DFBF1-1CC7-48A4-9FA1-0C47B2912A51}" presName="spaceRect" presStyleCnt="0"/>
      <dgm:spPr/>
    </dgm:pt>
    <dgm:pt modelId="{FA092EC6-B4A5-4B39-8EAB-C3A454683139}" type="pres">
      <dgm:prSet presAssocID="{D67DFBF1-1CC7-48A4-9FA1-0C47B2912A51}" presName="parTx" presStyleLbl="revTx" presStyleIdx="2" presStyleCnt="4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E67364AC-AE11-48DF-B6D5-9F97A0239140}" type="pres">
      <dgm:prSet presAssocID="{A6DF0737-2BC3-4194-916A-61672D88D000}" presName="sibTrans" presStyleCnt="0"/>
      <dgm:spPr/>
    </dgm:pt>
    <dgm:pt modelId="{46C81DEF-B4E9-47C9-9051-E5A15C8E8F44}" type="pres">
      <dgm:prSet presAssocID="{B3D1C27D-34CD-47A8-8DF2-2F1F7A0EA589}" presName="compNode" presStyleCnt="0"/>
      <dgm:spPr/>
    </dgm:pt>
    <dgm:pt modelId="{1379FAB9-C2AC-458C-A68A-0DB2EDDB293A}" type="pres">
      <dgm:prSet presAssocID="{B3D1C27D-34CD-47A8-8DF2-2F1F7A0EA589}" presName="bgRect" presStyleLbl="bgShp" presStyleIdx="3" presStyleCnt="4"/>
      <dgm:spPr/>
    </dgm:pt>
    <dgm:pt modelId="{EC95384F-C3D2-4F95-9FA2-A1EF24D80BE0}" type="pres">
      <dgm:prSet presAssocID="{B3D1C27D-34CD-47A8-8DF2-2F1F7A0EA589}" presName="iconRect" presStyleLbl="node1" presStyleIdx="3" presStyleCnt="4"/>
      <dgm:spPr>
        <a:blipFill>
          <a:blip xmlns:r="http://schemas.openxmlformats.org/officeDocument/2006/relationships"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Separator"/>
        </a:ext>
      </dgm:extLst>
    </dgm:pt>
    <dgm:pt modelId="{59244D95-E1BF-482C-A7EB-469381231C98}" type="pres">
      <dgm:prSet presAssocID="{B3D1C27D-34CD-47A8-8DF2-2F1F7A0EA589}" presName="spaceRect" presStyleCnt="0"/>
      <dgm:spPr/>
    </dgm:pt>
    <dgm:pt modelId="{69124CDC-4866-4785-B156-409E034680AC}" type="pres">
      <dgm:prSet presAssocID="{B3D1C27D-34CD-47A8-8DF2-2F1F7A0EA589}" presName="parTx" presStyleLbl="revTx" presStyleIdx="3" presStyleCnt="4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</dgm:ptLst>
  <dgm:cxnLst>
    <dgm:cxn modelId="{BED2E9CF-6580-FD44-A1CA-B1244C32F3AF}" type="presOf" srcId="{D67DFBF1-1CC7-48A4-9FA1-0C47B2912A51}" destId="{FA092EC6-B4A5-4B39-8EAB-C3A454683139}" srcOrd="0" destOrd="0" presId="urn:microsoft.com/office/officeart/2018/2/layout/IconVerticalSolidList"/>
    <dgm:cxn modelId="{342C77C3-BD3D-224C-88DD-752CEA2C6F92}" type="presOf" srcId="{B3D1C27D-34CD-47A8-8DF2-2F1F7A0EA589}" destId="{69124CDC-4866-4785-B156-409E034680AC}" srcOrd="0" destOrd="0" presId="urn:microsoft.com/office/officeart/2018/2/layout/IconVerticalSolidList"/>
    <dgm:cxn modelId="{FC469D36-5F47-8A4E-AB40-028F36E69B11}" type="presOf" srcId="{74C0BE0E-E360-41D7-931A-6084E7B440A4}" destId="{2FCB38CD-3503-4D8F-A853-00546DDA50C5}" srcOrd="0" destOrd="0" presId="urn:microsoft.com/office/officeart/2018/2/layout/IconVerticalSolidList"/>
    <dgm:cxn modelId="{FA4AB776-8E0A-8745-89B9-F8349BE5BC4D}" type="presOf" srcId="{BA2A502C-F78F-40EF-B023-BE7F4BB4B700}" destId="{37782BE2-39CA-418B-868D-9F33B6B646D3}" srcOrd="0" destOrd="0" presId="urn:microsoft.com/office/officeart/2018/2/layout/IconVerticalSolidList"/>
    <dgm:cxn modelId="{E018038B-C39A-46E6-9A83-47D40CACC947}" srcId="{7CA27518-326F-456A-8576-F2093A757BAE}" destId="{74C0BE0E-E360-41D7-931A-6084E7B440A4}" srcOrd="0" destOrd="0" parTransId="{A4F359F7-AEAD-4084-81C0-82F482290B91}" sibTransId="{7BAA2FFF-924F-4B04-8EFA-DB30E7C15E1C}"/>
    <dgm:cxn modelId="{F9475DCE-16EB-43C7-90A6-4889DE129A05}" srcId="{7CA27518-326F-456A-8576-F2093A757BAE}" destId="{D67DFBF1-1CC7-48A4-9FA1-0C47B2912A51}" srcOrd="2" destOrd="0" parTransId="{542B9A8A-C618-459D-BA47-0CE83A099BAC}" sibTransId="{A6DF0737-2BC3-4194-916A-61672D88D000}"/>
    <dgm:cxn modelId="{CD5B82EB-43CA-554F-AC35-848A949C51C4}" type="presOf" srcId="{7CA27518-326F-456A-8576-F2093A757BAE}" destId="{F6386006-E8FD-4BA3-BD0D-8F2F18E9EBA7}" srcOrd="0" destOrd="0" presId="urn:microsoft.com/office/officeart/2018/2/layout/IconVerticalSolidList"/>
    <dgm:cxn modelId="{455B8239-6603-4DBE-AB06-D261A288DAC0}" srcId="{7CA27518-326F-456A-8576-F2093A757BAE}" destId="{BA2A502C-F78F-40EF-B023-BE7F4BB4B700}" srcOrd="1" destOrd="0" parTransId="{6DA5CA19-C153-42BE-82A9-4B882EE63EF6}" sibTransId="{0C26A1AB-DAD9-468B-AB5E-775A9858B17E}"/>
    <dgm:cxn modelId="{5D56A09F-B592-4C60-B69A-428A3C88682A}" srcId="{7CA27518-326F-456A-8576-F2093A757BAE}" destId="{B3D1C27D-34CD-47A8-8DF2-2F1F7A0EA589}" srcOrd="3" destOrd="0" parTransId="{15C0C48A-76DE-4E9F-B93B-CFE5F5B42F79}" sibTransId="{E5F67753-7E78-406C-9AB6-9A4EEFF04C66}"/>
    <dgm:cxn modelId="{EF47D4C2-E52B-794B-BCE1-24EA551B8D65}" type="presParOf" srcId="{F6386006-E8FD-4BA3-BD0D-8F2F18E9EBA7}" destId="{23A05CE7-1BBE-441B-ADAB-8BD4E7C9D617}" srcOrd="0" destOrd="0" presId="urn:microsoft.com/office/officeart/2018/2/layout/IconVerticalSolidList"/>
    <dgm:cxn modelId="{17703DC5-E2C2-5D4E-8391-D9D1591BAAEF}" type="presParOf" srcId="{23A05CE7-1BBE-441B-ADAB-8BD4E7C9D617}" destId="{108FC727-DDCD-4929-87A4-5ADB20EFA38C}" srcOrd="0" destOrd="0" presId="urn:microsoft.com/office/officeart/2018/2/layout/IconVerticalSolidList"/>
    <dgm:cxn modelId="{F00D923D-189C-CF4B-933B-D1B1A861F63F}" type="presParOf" srcId="{23A05CE7-1BBE-441B-ADAB-8BD4E7C9D617}" destId="{59DADCB0-EBE2-4788-9C27-B4FD7835C4C1}" srcOrd="1" destOrd="0" presId="urn:microsoft.com/office/officeart/2018/2/layout/IconVerticalSolidList"/>
    <dgm:cxn modelId="{5B1CBEC8-117D-B947-84B6-7BBC7B7A928D}" type="presParOf" srcId="{23A05CE7-1BBE-441B-ADAB-8BD4E7C9D617}" destId="{D77F36EE-2A4A-4622-A509-EE9F1ACFFA5A}" srcOrd="2" destOrd="0" presId="urn:microsoft.com/office/officeart/2018/2/layout/IconVerticalSolidList"/>
    <dgm:cxn modelId="{75337233-5932-F14F-8416-0A208D7C7083}" type="presParOf" srcId="{23A05CE7-1BBE-441B-ADAB-8BD4E7C9D617}" destId="{2FCB38CD-3503-4D8F-A853-00546DDA50C5}" srcOrd="3" destOrd="0" presId="urn:microsoft.com/office/officeart/2018/2/layout/IconVerticalSolidList"/>
    <dgm:cxn modelId="{C80A86AE-FA4B-E24C-8366-1B9B5E38A20F}" type="presParOf" srcId="{F6386006-E8FD-4BA3-BD0D-8F2F18E9EBA7}" destId="{EB294576-B9F6-47AE-855E-BEF8A0031BFF}" srcOrd="1" destOrd="0" presId="urn:microsoft.com/office/officeart/2018/2/layout/IconVerticalSolidList"/>
    <dgm:cxn modelId="{8449CB2F-BD9A-A644-830B-889478203D2B}" type="presParOf" srcId="{F6386006-E8FD-4BA3-BD0D-8F2F18E9EBA7}" destId="{C6468F65-C887-4F64-B761-F83D0F8CB212}" srcOrd="2" destOrd="0" presId="urn:microsoft.com/office/officeart/2018/2/layout/IconVerticalSolidList"/>
    <dgm:cxn modelId="{2BB6D08C-B4F2-BF41-9910-37C6E869865E}" type="presParOf" srcId="{C6468F65-C887-4F64-B761-F83D0F8CB212}" destId="{37AE879A-B805-4DD1-B712-441CF1D47CBB}" srcOrd="0" destOrd="0" presId="urn:microsoft.com/office/officeart/2018/2/layout/IconVerticalSolidList"/>
    <dgm:cxn modelId="{7BDC44BF-BBBE-A147-8E44-DBFAC35AE9CC}" type="presParOf" srcId="{C6468F65-C887-4F64-B761-F83D0F8CB212}" destId="{320FC777-D52E-4DA3-BE6E-E537F144CF80}" srcOrd="1" destOrd="0" presId="urn:microsoft.com/office/officeart/2018/2/layout/IconVerticalSolidList"/>
    <dgm:cxn modelId="{53F4787C-8EA6-E840-97FD-51A98AAA46C8}" type="presParOf" srcId="{C6468F65-C887-4F64-B761-F83D0F8CB212}" destId="{E651A8F3-DB87-497A-925F-3BB62CD8BF01}" srcOrd="2" destOrd="0" presId="urn:microsoft.com/office/officeart/2018/2/layout/IconVerticalSolidList"/>
    <dgm:cxn modelId="{28A00F53-DFF0-A142-8BE8-35141545DF41}" type="presParOf" srcId="{C6468F65-C887-4F64-B761-F83D0F8CB212}" destId="{37782BE2-39CA-418B-868D-9F33B6B646D3}" srcOrd="3" destOrd="0" presId="urn:microsoft.com/office/officeart/2018/2/layout/IconVerticalSolidList"/>
    <dgm:cxn modelId="{7E7F68D6-C72A-A240-913C-AB76E1482DF6}" type="presParOf" srcId="{F6386006-E8FD-4BA3-BD0D-8F2F18E9EBA7}" destId="{8D68E5DA-EAAF-4474-9FF9-DDF2DDACCFAC}" srcOrd="3" destOrd="0" presId="urn:microsoft.com/office/officeart/2018/2/layout/IconVerticalSolidList"/>
    <dgm:cxn modelId="{8D0A0571-A12A-FB41-801C-0B0062789460}" type="presParOf" srcId="{F6386006-E8FD-4BA3-BD0D-8F2F18E9EBA7}" destId="{2FC997E9-EB18-4BD0-B334-083AC13DA245}" srcOrd="4" destOrd="0" presId="urn:microsoft.com/office/officeart/2018/2/layout/IconVerticalSolidList"/>
    <dgm:cxn modelId="{ECA2A16E-D6B9-4441-AB65-79E67B998CA8}" type="presParOf" srcId="{2FC997E9-EB18-4BD0-B334-083AC13DA245}" destId="{B3265AD9-D122-4514-BC1C-2AB660BCBC0C}" srcOrd="0" destOrd="0" presId="urn:microsoft.com/office/officeart/2018/2/layout/IconVerticalSolidList"/>
    <dgm:cxn modelId="{285D3723-C0B0-5043-A109-0EA16216ACEB}" type="presParOf" srcId="{2FC997E9-EB18-4BD0-B334-083AC13DA245}" destId="{B287E7D5-63F6-4637-AC50-AA6F9C85F29D}" srcOrd="1" destOrd="0" presId="urn:microsoft.com/office/officeart/2018/2/layout/IconVerticalSolidList"/>
    <dgm:cxn modelId="{C75F79C8-4A36-C141-BF14-D493AF82A2BD}" type="presParOf" srcId="{2FC997E9-EB18-4BD0-B334-083AC13DA245}" destId="{7E524A7F-948C-4FB2-B813-DC13E3BE8385}" srcOrd="2" destOrd="0" presId="urn:microsoft.com/office/officeart/2018/2/layout/IconVerticalSolidList"/>
    <dgm:cxn modelId="{8E24BF07-2EC8-9A4F-96E1-3E01B915E2EF}" type="presParOf" srcId="{2FC997E9-EB18-4BD0-B334-083AC13DA245}" destId="{FA092EC6-B4A5-4B39-8EAB-C3A454683139}" srcOrd="3" destOrd="0" presId="urn:microsoft.com/office/officeart/2018/2/layout/IconVerticalSolidList"/>
    <dgm:cxn modelId="{FEFE10C0-B917-7E43-93F9-E275BA45EDE7}" type="presParOf" srcId="{F6386006-E8FD-4BA3-BD0D-8F2F18E9EBA7}" destId="{E67364AC-AE11-48DF-B6D5-9F97A0239140}" srcOrd="5" destOrd="0" presId="urn:microsoft.com/office/officeart/2018/2/layout/IconVerticalSolidList"/>
    <dgm:cxn modelId="{8FEDFE62-628D-7648-8074-EE394818CA7F}" type="presParOf" srcId="{F6386006-E8FD-4BA3-BD0D-8F2F18E9EBA7}" destId="{46C81DEF-B4E9-47C9-9051-E5A15C8E8F44}" srcOrd="6" destOrd="0" presId="urn:microsoft.com/office/officeart/2018/2/layout/IconVerticalSolidList"/>
    <dgm:cxn modelId="{68C80EF6-4D07-9B4A-96E1-74635E0DF964}" type="presParOf" srcId="{46C81DEF-B4E9-47C9-9051-E5A15C8E8F44}" destId="{1379FAB9-C2AC-458C-A68A-0DB2EDDB293A}" srcOrd="0" destOrd="0" presId="urn:microsoft.com/office/officeart/2018/2/layout/IconVerticalSolidList"/>
    <dgm:cxn modelId="{704D9337-B277-3A48-A200-2B5321CD6ACC}" type="presParOf" srcId="{46C81DEF-B4E9-47C9-9051-E5A15C8E8F44}" destId="{EC95384F-C3D2-4F95-9FA2-A1EF24D80BE0}" srcOrd="1" destOrd="0" presId="urn:microsoft.com/office/officeart/2018/2/layout/IconVerticalSolidList"/>
    <dgm:cxn modelId="{A585AA9D-BAB8-E447-A89A-6F487AA33504}" type="presParOf" srcId="{46C81DEF-B4E9-47C9-9051-E5A15C8E8F44}" destId="{59244D95-E1BF-482C-A7EB-469381231C98}" srcOrd="2" destOrd="0" presId="urn:microsoft.com/office/officeart/2018/2/layout/IconVerticalSolidList"/>
    <dgm:cxn modelId="{04A7AC3E-6C0F-E448-ACF3-6E072F868A6A}" type="presParOf" srcId="{46C81DEF-B4E9-47C9-9051-E5A15C8E8F44}" destId="{69124CDC-4866-4785-B156-409E034680AC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22D6AE31-7308-4576-BDA7-34C86B465215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0A5E0C64-3ACA-4C53-8654-D5A21ABBD32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2 nibbles = 1 byte A byte is 8 bits</a:t>
          </a:r>
        </a:p>
      </dgm:t>
    </dgm:pt>
    <dgm:pt modelId="{27F0FC1C-53A0-4309-9E6B-F8D20EA92B4F}" type="parTrans" cxnId="{8EA6FDC3-B82C-4DA6-BB35-A102B8BD0FFF}">
      <dgm:prSet/>
      <dgm:spPr/>
      <dgm:t>
        <a:bodyPr/>
        <a:lstStyle/>
        <a:p>
          <a:endParaRPr lang="en-US"/>
        </a:p>
      </dgm:t>
    </dgm:pt>
    <dgm:pt modelId="{9DAD1661-5808-4645-AA76-C5E1DF4C7CB5}" type="sibTrans" cxnId="{8EA6FDC3-B82C-4DA6-BB35-A102B8BD0FFF}">
      <dgm:prSet/>
      <dgm:spPr/>
      <dgm:t>
        <a:bodyPr/>
        <a:lstStyle/>
        <a:p>
          <a:endParaRPr lang="en-US"/>
        </a:p>
      </dgm:t>
    </dgm:pt>
    <dgm:pt modelId="{92DBFB21-EBA6-4293-B1E5-5AD843188AC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This is a binary string of length 16.</a:t>
          </a:r>
        </a:p>
      </dgm:t>
    </dgm:pt>
    <dgm:pt modelId="{C8A4740D-A30C-40C4-8594-918F4C8B3EB2}" type="parTrans" cxnId="{0FECB1AC-E6CB-4386-8B1B-3ED10CE8DF33}">
      <dgm:prSet/>
      <dgm:spPr/>
      <dgm:t>
        <a:bodyPr/>
        <a:lstStyle/>
        <a:p>
          <a:endParaRPr lang="en-US"/>
        </a:p>
      </dgm:t>
    </dgm:pt>
    <dgm:pt modelId="{B0D6D008-15EC-4812-968E-99F28C15DD0E}" type="sibTrans" cxnId="{0FECB1AC-E6CB-4386-8B1B-3ED10CE8DF33}">
      <dgm:prSet/>
      <dgm:spPr/>
      <dgm:t>
        <a:bodyPr/>
        <a:lstStyle/>
        <a:p>
          <a:endParaRPr lang="en-US"/>
        </a:p>
      </dgm:t>
    </dgm:pt>
    <dgm:pt modelId="{5F1EFE06-DC6C-47E8-B86B-E5E91964CFF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Difficult for humans to read since it is long</a:t>
          </a:r>
        </a:p>
      </dgm:t>
    </dgm:pt>
    <dgm:pt modelId="{98C3731C-3A4E-4D0B-BA13-635CC356FE47}" type="parTrans" cxnId="{0A0F40C3-C55E-4F25-89A5-89E55376A5DA}">
      <dgm:prSet/>
      <dgm:spPr/>
      <dgm:t>
        <a:bodyPr/>
        <a:lstStyle/>
        <a:p>
          <a:endParaRPr lang="en-US"/>
        </a:p>
      </dgm:t>
    </dgm:pt>
    <dgm:pt modelId="{D6ED3645-223D-4D04-A36C-7B32E189E18A}" type="sibTrans" cxnId="{0A0F40C3-C55E-4F25-89A5-89E55376A5DA}">
      <dgm:prSet/>
      <dgm:spPr/>
      <dgm:t>
        <a:bodyPr/>
        <a:lstStyle/>
        <a:p>
          <a:endParaRPr lang="en-US"/>
        </a:p>
      </dgm:t>
    </dgm:pt>
    <dgm:pt modelId="{A32373A7-FE1D-4A5E-9FB2-A492F169B19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Solution</a:t>
          </a:r>
        </a:p>
      </dgm:t>
    </dgm:pt>
    <dgm:pt modelId="{46E40B97-FDBB-4420-837A-DEB46432969C}" type="parTrans" cxnId="{7EBA6AAA-C3CE-4655-A41A-97D18D1B0BE6}">
      <dgm:prSet/>
      <dgm:spPr/>
      <dgm:t>
        <a:bodyPr/>
        <a:lstStyle/>
        <a:p>
          <a:endParaRPr lang="en-US"/>
        </a:p>
      </dgm:t>
    </dgm:pt>
    <dgm:pt modelId="{55ACAE89-7542-402B-98BD-F961C5090F80}" type="sibTrans" cxnId="{7EBA6AAA-C3CE-4655-A41A-97D18D1B0BE6}">
      <dgm:prSet/>
      <dgm:spPr/>
      <dgm:t>
        <a:bodyPr/>
        <a:lstStyle/>
        <a:p>
          <a:endParaRPr lang="en-US"/>
        </a:p>
      </dgm:t>
    </dgm:pt>
    <dgm:pt modelId="{D26E11AE-A287-48CD-8FC7-7F91B63DA2A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Split 16 into 4 x 4 sets</a:t>
          </a:r>
        </a:p>
      </dgm:t>
    </dgm:pt>
    <dgm:pt modelId="{34FA35A2-21D4-40E5-85F2-A8928CAA5F98}" type="parTrans" cxnId="{32A1526E-7C07-4914-92D6-433B4D4BA6C4}">
      <dgm:prSet/>
      <dgm:spPr/>
      <dgm:t>
        <a:bodyPr/>
        <a:lstStyle/>
        <a:p>
          <a:endParaRPr lang="en-US"/>
        </a:p>
      </dgm:t>
    </dgm:pt>
    <dgm:pt modelId="{84DBFC49-77D0-484C-A718-4B12A384FD79}" type="sibTrans" cxnId="{32A1526E-7C07-4914-92D6-433B4D4BA6C4}">
      <dgm:prSet/>
      <dgm:spPr/>
      <dgm:t>
        <a:bodyPr/>
        <a:lstStyle/>
        <a:p>
          <a:endParaRPr lang="en-US"/>
        </a:p>
      </dgm:t>
    </dgm:pt>
    <dgm:pt modelId="{0CE8DD8F-F2A5-44F1-8CFD-7E4F37F6A6B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Each set has 4 binary characters</a:t>
          </a:r>
        </a:p>
      </dgm:t>
    </dgm:pt>
    <dgm:pt modelId="{38238047-D5A2-4F19-A89D-93D5CBAA0FAE}" type="parTrans" cxnId="{B66CB74A-F9E8-40A4-A49B-BA60BF7AF135}">
      <dgm:prSet/>
      <dgm:spPr/>
      <dgm:t>
        <a:bodyPr/>
        <a:lstStyle/>
        <a:p>
          <a:endParaRPr lang="en-US"/>
        </a:p>
      </dgm:t>
    </dgm:pt>
    <dgm:pt modelId="{C9819DD1-B01D-44DF-9017-F931AFFDB5FB}" type="sibTrans" cxnId="{B66CB74A-F9E8-40A4-A49B-BA60BF7AF135}">
      <dgm:prSet/>
      <dgm:spPr/>
      <dgm:t>
        <a:bodyPr/>
        <a:lstStyle/>
        <a:p>
          <a:endParaRPr lang="en-US"/>
        </a:p>
      </dgm:t>
    </dgm:pt>
    <dgm:pt modelId="{4E8B8F69-5C27-4210-BF86-3EC6B17F8A6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Use {0-9, A-F} to summarize each set</a:t>
          </a:r>
        </a:p>
      </dgm:t>
    </dgm:pt>
    <dgm:pt modelId="{D1BF79E6-6D82-418B-B2B2-C16A357E742B}" type="parTrans" cxnId="{E9EF220A-3E90-435E-AD30-B9F398A457C9}">
      <dgm:prSet/>
      <dgm:spPr/>
      <dgm:t>
        <a:bodyPr/>
        <a:lstStyle/>
        <a:p>
          <a:endParaRPr lang="en-US"/>
        </a:p>
      </dgm:t>
    </dgm:pt>
    <dgm:pt modelId="{0C1830A2-1B3C-48B1-9399-0CAB9CD6445C}" type="sibTrans" cxnId="{E9EF220A-3E90-435E-AD30-B9F398A457C9}">
      <dgm:prSet/>
      <dgm:spPr/>
      <dgm:t>
        <a:bodyPr/>
        <a:lstStyle/>
        <a:p>
          <a:endParaRPr lang="en-US"/>
        </a:p>
      </dgm:t>
    </dgm:pt>
    <dgm:pt modelId="{36335E4E-16F5-4A34-AEBC-AB95CC5279C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 byte can then be represented by 4 hexadecimal symbols instead of 16 binary symbols</a:t>
          </a:r>
        </a:p>
      </dgm:t>
    </dgm:pt>
    <dgm:pt modelId="{C1457E98-CA98-4A36-8024-266904E9B9E7}" type="parTrans" cxnId="{55C2487B-22FE-4D9B-AC9A-3CA0ECE3A7DC}">
      <dgm:prSet/>
      <dgm:spPr/>
      <dgm:t>
        <a:bodyPr/>
        <a:lstStyle/>
        <a:p>
          <a:endParaRPr lang="en-US"/>
        </a:p>
      </dgm:t>
    </dgm:pt>
    <dgm:pt modelId="{645D741E-F8F7-42C7-AF6E-F3BE79104DB1}" type="sibTrans" cxnId="{55C2487B-22FE-4D9B-AC9A-3CA0ECE3A7DC}">
      <dgm:prSet/>
      <dgm:spPr/>
      <dgm:t>
        <a:bodyPr/>
        <a:lstStyle/>
        <a:p>
          <a:endParaRPr lang="en-US"/>
        </a:p>
      </dgm:t>
    </dgm:pt>
    <dgm:pt modelId="{F2CE05F6-1D00-4815-A7B0-E4CD4014F806}" type="pres">
      <dgm:prSet presAssocID="{22D6AE31-7308-4576-BDA7-34C86B465215}" presName="root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4AEA649-09B8-40F4-B96B-778675C450DF}" type="pres">
      <dgm:prSet presAssocID="{0A5E0C64-3ACA-4C53-8654-D5A21ABBD32D}" presName="compNode" presStyleCnt="0"/>
      <dgm:spPr/>
    </dgm:pt>
    <dgm:pt modelId="{45124779-2637-48EB-B8F4-02E83089DBA0}" type="pres">
      <dgm:prSet presAssocID="{0A5E0C64-3ACA-4C53-8654-D5A21ABBD32D}" presName="bgRect" presStyleLbl="bgShp" presStyleIdx="0" presStyleCnt="5"/>
      <dgm:spPr/>
    </dgm:pt>
    <dgm:pt modelId="{EB4BAA44-611C-4876-8B0F-E6AA486D72A7}" type="pres">
      <dgm:prSet presAssocID="{0A5E0C64-3ACA-4C53-8654-D5A21ABBD32D}" presName="iconRect" presStyleLbl="node1" presStyleIdx="0" presStyleCnt="5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17679D7B-B8FB-4051-B514-4191DD33AA80}" type="pres">
      <dgm:prSet presAssocID="{0A5E0C64-3ACA-4C53-8654-D5A21ABBD32D}" presName="spaceRect" presStyleCnt="0"/>
      <dgm:spPr/>
    </dgm:pt>
    <dgm:pt modelId="{5832FB1F-EAE8-4AA1-9792-455D6D379DCD}" type="pres">
      <dgm:prSet presAssocID="{0A5E0C64-3ACA-4C53-8654-D5A21ABBD32D}" presName="parTx" presStyleLbl="revTx" presStyleIdx="0" presStyleCnt="6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11716B7B-6939-408F-858A-DD16B78A6787}" type="pres">
      <dgm:prSet presAssocID="{9DAD1661-5808-4645-AA76-C5E1DF4C7CB5}" presName="sibTrans" presStyleCnt="0"/>
      <dgm:spPr/>
    </dgm:pt>
    <dgm:pt modelId="{F8495B8D-1976-4C54-AECA-E3139911A64D}" type="pres">
      <dgm:prSet presAssocID="{92DBFB21-EBA6-4293-B1E5-5AD843188AC3}" presName="compNode" presStyleCnt="0"/>
      <dgm:spPr/>
    </dgm:pt>
    <dgm:pt modelId="{1618F8CC-5F61-436C-9B5C-1760895316FB}" type="pres">
      <dgm:prSet presAssocID="{92DBFB21-EBA6-4293-B1E5-5AD843188AC3}" presName="bgRect" presStyleLbl="bgShp" presStyleIdx="1" presStyleCnt="5"/>
      <dgm:spPr/>
    </dgm:pt>
    <dgm:pt modelId="{E33F8FDD-F1A2-4F29-8C90-2D7E4BB6C0E7}" type="pres">
      <dgm:prSet presAssocID="{92DBFB21-EBA6-4293-B1E5-5AD843188AC3}" presName="iconRect" presStyleLbl="node1" presStyleIdx="1" presStyleCnt="5"/>
      <dgm:spPr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Binary"/>
        </a:ext>
      </dgm:extLst>
    </dgm:pt>
    <dgm:pt modelId="{0E991B92-145A-436B-BE3B-1EE8BA318022}" type="pres">
      <dgm:prSet presAssocID="{92DBFB21-EBA6-4293-B1E5-5AD843188AC3}" presName="spaceRect" presStyleCnt="0"/>
      <dgm:spPr/>
    </dgm:pt>
    <dgm:pt modelId="{87B1E2A8-1F44-4575-9F13-94D5473D14C4}" type="pres">
      <dgm:prSet presAssocID="{92DBFB21-EBA6-4293-B1E5-5AD843188AC3}" presName="parTx" presStyleLbl="revTx" presStyleIdx="1" presStyleCnt="6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AE0894F4-C44F-4341-AE74-86D1EF695EAF}" type="pres">
      <dgm:prSet presAssocID="{B0D6D008-15EC-4812-968E-99F28C15DD0E}" presName="sibTrans" presStyleCnt="0"/>
      <dgm:spPr/>
    </dgm:pt>
    <dgm:pt modelId="{E3D431FB-E2E0-4EF9-9F14-7F79C29989EA}" type="pres">
      <dgm:prSet presAssocID="{5F1EFE06-DC6C-47E8-B86B-E5E91964CFF0}" presName="compNode" presStyleCnt="0"/>
      <dgm:spPr/>
    </dgm:pt>
    <dgm:pt modelId="{0795083A-7EFA-41C4-9E64-CAE7B54EF12E}" type="pres">
      <dgm:prSet presAssocID="{5F1EFE06-DC6C-47E8-B86B-E5E91964CFF0}" presName="bgRect" presStyleLbl="bgShp" presStyleIdx="2" presStyleCnt="5"/>
      <dgm:spPr/>
    </dgm:pt>
    <dgm:pt modelId="{D3CA9582-40B8-41E2-8B88-04FD0FF43110}" type="pres">
      <dgm:prSet presAssocID="{5F1EFE06-DC6C-47E8-B86B-E5E91964CFF0}" presName="iconRect" presStyleLbl="node1" presStyleIdx="2" presStyleCnt="5"/>
      <dgm:spPr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Giraffe"/>
        </a:ext>
      </dgm:extLst>
    </dgm:pt>
    <dgm:pt modelId="{91243D6E-8ECE-4E4D-A9F6-91DFDA8177CF}" type="pres">
      <dgm:prSet presAssocID="{5F1EFE06-DC6C-47E8-B86B-E5E91964CFF0}" presName="spaceRect" presStyleCnt="0"/>
      <dgm:spPr/>
    </dgm:pt>
    <dgm:pt modelId="{1CCCA3B6-77C5-4152-AD07-C4A8D04DC4ED}" type="pres">
      <dgm:prSet presAssocID="{5F1EFE06-DC6C-47E8-B86B-E5E91964CFF0}" presName="parTx" presStyleLbl="revTx" presStyleIdx="2" presStyleCnt="6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A551CFA2-7046-4BC8-B7E7-A27FDD2FBB3E}" type="pres">
      <dgm:prSet presAssocID="{D6ED3645-223D-4D04-A36C-7B32E189E18A}" presName="sibTrans" presStyleCnt="0"/>
      <dgm:spPr/>
    </dgm:pt>
    <dgm:pt modelId="{4019C02D-CA68-42F5-A4E6-93B296414105}" type="pres">
      <dgm:prSet presAssocID="{A32373A7-FE1D-4A5E-9FB2-A492F169B196}" presName="compNode" presStyleCnt="0"/>
      <dgm:spPr/>
    </dgm:pt>
    <dgm:pt modelId="{9F532991-4C1D-4E99-BD9A-2A794961B3F0}" type="pres">
      <dgm:prSet presAssocID="{A32373A7-FE1D-4A5E-9FB2-A492F169B196}" presName="bgRect" presStyleLbl="bgShp" presStyleIdx="3" presStyleCnt="5"/>
      <dgm:spPr/>
    </dgm:pt>
    <dgm:pt modelId="{9DEF1A83-1E77-4DA8-B412-A0124CCD8F7D}" type="pres">
      <dgm:prSet presAssocID="{A32373A7-FE1D-4A5E-9FB2-A492F169B196}" presName="iconRect" presStyleLbl="node1" presStyleIdx="3" presStyleCnt="5"/>
      <dgm:spPr>
        <a:blipFill>
          <a:blip xmlns:r="http://schemas.openxmlformats.org/officeDocument/2006/relationships"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4BCC6FBE-22C0-4907-9AB9-86AB63850FB8}" type="pres">
      <dgm:prSet presAssocID="{A32373A7-FE1D-4A5E-9FB2-A492F169B196}" presName="spaceRect" presStyleCnt="0"/>
      <dgm:spPr/>
    </dgm:pt>
    <dgm:pt modelId="{8D9590BD-E480-4403-A889-8A759634B1F3}" type="pres">
      <dgm:prSet presAssocID="{A32373A7-FE1D-4A5E-9FB2-A492F169B196}" presName="parTx" presStyleLbl="revTx" presStyleIdx="3" presStyleCnt="6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A98824A5-F70E-45CB-8D2E-720996970F81}" type="pres">
      <dgm:prSet presAssocID="{A32373A7-FE1D-4A5E-9FB2-A492F169B196}" presName="desTx" presStyleLbl="revTx" presStyleIdx="4" presStyleCnt="6" custScaleX="216110">
        <dgm:presLayoutVars/>
      </dgm:prSet>
      <dgm:spPr/>
      <dgm:t>
        <a:bodyPr/>
        <a:lstStyle/>
        <a:p>
          <a:endParaRPr lang="en-US"/>
        </a:p>
      </dgm:t>
    </dgm:pt>
    <dgm:pt modelId="{A2F3632C-1EE5-4FFD-8C00-D8E1CB8CBC90}" type="pres">
      <dgm:prSet presAssocID="{55ACAE89-7542-402B-98BD-F961C5090F80}" presName="sibTrans" presStyleCnt="0"/>
      <dgm:spPr/>
    </dgm:pt>
    <dgm:pt modelId="{3D9BBFAB-EB03-40A4-869F-ECE2621381D3}" type="pres">
      <dgm:prSet presAssocID="{36335E4E-16F5-4A34-AEBC-AB95CC5279CA}" presName="compNode" presStyleCnt="0"/>
      <dgm:spPr/>
    </dgm:pt>
    <dgm:pt modelId="{22DB0127-6EA3-4497-8E93-9C7EC1DB26BC}" type="pres">
      <dgm:prSet presAssocID="{36335E4E-16F5-4A34-AEBC-AB95CC5279CA}" presName="bgRect" presStyleLbl="bgShp" presStyleIdx="4" presStyleCnt="5"/>
      <dgm:spPr/>
    </dgm:pt>
    <dgm:pt modelId="{F14DBA85-7A08-4380-A600-ACF1F2C4C2A8}" type="pres">
      <dgm:prSet presAssocID="{36335E4E-16F5-4A34-AEBC-AB95CC5279CA}" presName="iconRect" presStyleLbl="node1" presStyleIdx="4" presStyleCnt="5"/>
      <dgm:spPr>
        <a:blipFill>
          <a:blip xmlns:r="http://schemas.openxmlformats.org/officeDocument/2006/relationships"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Close"/>
        </a:ext>
      </dgm:extLst>
    </dgm:pt>
    <dgm:pt modelId="{D3FC61EB-32DF-4D32-AF2B-417F8F63EC14}" type="pres">
      <dgm:prSet presAssocID="{36335E4E-16F5-4A34-AEBC-AB95CC5279CA}" presName="spaceRect" presStyleCnt="0"/>
      <dgm:spPr/>
    </dgm:pt>
    <dgm:pt modelId="{3C0C21B6-B40F-4CDE-A55A-0A48990EE03A}" type="pres">
      <dgm:prSet presAssocID="{36335E4E-16F5-4A34-AEBC-AB95CC5279CA}" presName="parTx" presStyleLbl="revTx" presStyleIdx="5" presStyleCnt="6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</dgm:ptLst>
  <dgm:cxnLst>
    <dgm:cxn modelId="{3183044C-A0A4-3545-B4C5-669DF3532F18}" type="presOf" srcId="{22D6AE31-7308-4576-BDA7-34C86B465215}" destId="{F2CE05F6-1D00-4815-A7B0-E4CD4014F806}" srcOrd="0" destOrd="0" presId="urn:microsoft.com/office/officeart/2018/2/layout/IconVerticalSolidList"/>
    <dgm:cxn modelId="{B66CB74A-F9E8-40A4-A49B-BA60BF7AF135}" srcId="{A32373A7-FE1D-4A5E-9FB2-A492F169B196}" destId="{0CE8DD8F-F2A5-44F1-8CFD-7E4F37F6A6BD}" srcOrd="1" destOrd="0" parTransId="{38238047-D5A2-4F19-A89D-93D5CBAA0FAE}" sibTransId="{C9819DD1-B01D-44DF-9017-F931AFFDB5FB}"/>
    <dgm:cxn modelId="{2439FA43-2532-394D-B9DE-B64B34EDDDD0}" type="presOf" srcId="{0CE8DD8F-F2A5-44F1-8CFD-7E4F37F6A6BD}" destId="{A98824A5-F70E-45CB-8D2E-720996970F81}" srcOrd="0" destOrd="1" presId="urn:microsoft.com/office/officeart/2018/2/layout/IconVerticalSolidList"/>
    <dgm:cxn modelId="{E9EF220A-3E90-435E-AD30-B9F398A457C9}" srcId="{A32373A7-FE1D-4A5E-9FB2-A492F169B196}" destId="{4E8B8F69-5C27-4210-BF86-3EC6B17F8A69}" srcOrd="2" destOrd="0" parTransId="{D1BF79E6-6D82-418B-B2B2-C16A357E742B}" sibTransId="{0C1830A2-1B3C-48B1-9399-0CAB9CD6445C}"/>
    <dgm:cxn modelId="{5F466ED7-C591-7E43-A176-A2473341B687}" type="presOf" srcId="{4E8B8F69-5C27-4210-BF86-3EC6B17F8A69}" destId="{A98824A5-F70E-45CB-8D2E-720996970F81}" srcOrd="0" destOrd="2" presId="urn:microsoft.com/office/officeart/2018/2/layout/IconVerticalSolidList"/>
    <dgm:cxn modelId="{28FA4365-8AFE-C74B-8487-BD7F3BDA66AF}" type="presOf" srcId="{0A5E0C64-3ACA-4C53-8654-D5A21ABBD32D}" destId="{5832FB1F-EAE8-4AA1-9792-455D6D379DCD}" srcOrd="0" destOrd="0" presId="urn:microsoft.com/office/officeart/2018/2/layout/IconVerticalSolidList"/>
    <dgm:cxn modelId="{0A0F40C3-C55E-4F25-89A5-89E55376A5DA}" srcId="{22D6AE31-7308-4576-BDA7-34C86B465215}" destId="{5F1EFE06-DC6C-47E8-B86B-E5E91964CFF0}" srcOrd="2" destOrd="0" parTransId="{98C3731C-3A4E-4D0B-BA13-635CC356FE47}" sibTransId="{D6ED3645-223D-4D04-A36C-7B32E189E18A}"/>
    <dgm:cxn modelId="{7729546F-22C6-944F-9115-9530BE79A042}" type="presOf" srcId="{5F1EFE06-DC6C-47E8-B86B-E5E91964CFF0}" destId="{1CCCA3B6-77C5-4152-AD07-C4A8D04DC4ED}" srcOrd="0" destOrd="0" presId="urn:microsoft.com/office/officeart/2018/2/layout/IconVerticalSolidList"/>
    <dgm:cxn modelId="{7EBA6AAA-C3CE-4655-A41A-97D18D1B0BE6}" srcId="{22D6AE31-7308-4576-BDA7-34C86B465215}" destId="{A32373A7-FE1D-4A5E-9FB2-A492F169B196}" srcOrd="3" destOrd="0" parTransId="{46E40B97-FDBB-4420-837A-DEB46432969C}" sibTransId="{55ACAE89-7542-402B-98BD-F961C5090F80}"/>
    <dgm:cxn modelId="{1B0617E9-CF39-8947-93FB-FEB14B451CF0}" type="presOf" srcId="{D26E11AE-A287-48CD-8FC7-7F91B63DA2A0}" destId="{A98824A5-F70E-45CB-8D2E-720996970F81}" srcOrd="0" destOrd="0" presId="urn:microsoft.com/office/officeart/2018/2/layout/IconVerticalSolidList"/>
    <dgm:cxn modelId="{4E04C8FE-C594-DD4E-BFDA-A46F04A69CB7}" type="presOf" srcId="{36335E4E-16F5-4A34-AEBC-AB95CC5279CA}" destId="{3C0C21B6-B40F-4CDE-A55A-0A48990EE03A}" srcOrd="0" destOrd="0" presId="urn:microsoft.com/office/officeart/2018/2/layout/IconVerticalSolidList"/>
    <dgm:cxn modelId="{6B65CB8F-0021-2245-9ACB-CF6BBAFADB84}" type="presOf" srcId="{92DBFB21-EBA6-4293-B1E5-5AD843188AC3}" destId="{87B1E2A8-1F44-4575-9F13-94D5473D14C4}" srcOrd="0" destOrd="0" presId="urn:microsoft.com/office/officeart/2018/2/layout/IconVerticalSolidList"/>
    <dgm:cxn modelId="{0545DF2E-B8BB-FF4C-B7E0-866C3966D67E}" type="presOf" srcId="{A32373A7-FE1D-4A5E-9FB2-A492F169B196}" destId="{8D9590BD-E480-4403-A889-8A759634B1F3}" srcOrd="0" destOrd="0" presId="urn:microsoft.com/office/officeart/2018/2/layout/IconVerticalSolidList"/>
    <dgm:cxn modelId="{0FECB1AC-E6CB-4386-8B1B-3ED10CE8DF33}" srcId="{22D6AE31-7308-4576-BDA7-34C86B465215}" destId="{92DBFB21-EBA6-4293-B1E5-5AD843188AC3}" srcOrd="1" destOrd="0" parTransId="{C8A4740D-A30C-40C4-8594-918F4C8B3EB2}" sibTransId="{B0D6D008-15EC-4812-968E-99F28C15DD0E}"/>
    <dgm:cxn modelId="{32A1526E-7C07-4914-92D6-433B4D4BA6C4}" srcId="{A32373A7-FE1D-4A5E-9FB2-A492F169B196}" destId="{D26E11AE-A287-48CD-8FC7-7F91B63DA2A0}" srcOrd="0" destOrd="0" parTransId="{34FA35A2-21D4-40E5-85F2-A8928CAA5F98}" sibTransId="{84DBFC49-77D0-484C-A718-4B12A384FD79}"/>
    <dgm:cxn modelId="{55C2487B-22FE-4D9B-AC9A-3CA0ECE3A7DC}" srcId="{22D6AE31-7308-4576-BDA7-34C86B465215}" destId="{36335E4E-16F5-4A34-AEBC-AB95CC5279CA}" srcOrd="4" destOrd="0" parTransId="{C1457E98-CA98-4A36-8024-266904E9B9E7}" sibTransId="{645D741E-F8F7-42C7-AF6E-F3BE79104DB1}"/>
    <dgm:cxn modelId="{8EA6FDC3-B82C-4DA6-BB35-A102B8BD0FFF}" srcId="{22D6AE31-7308-4576-BDA7-34C86B465215}" destId="{0A5E0C64-3ACA-4C53-8654-D5A21ABBD32D}" srcOrd="0" destOrd="0" parTransId="{27F0FC1C-53A0-4309-9E6B-F8D20EA92B4F}" sibTransId="{9DAD1661-5808-4645-AA76-C5E1DF4C7CB5}"/>
    <dgm:cxn modelId="{235445CA-33C4-7642-98DC-AA49B5C9BA58}" type="presParOf" srcId="{F2CE05F6-1D00-4815-A7B0-E4CD4014F806}" destId="{B4AEA649-09B8-40F4-B96B-778675C450DF}" srcOrd="0" destOrd="0" presId="urn:microsoft.com/office/officeart/2018/2/layout/IconVerticalSolidList"/>
    <dgm:cxn modelId="{E0416E7C-5C1D-A740-B808-E2160E4BB795}" type="presParOf" srcId="{B4AEA649-09B8-40F4-B96B-778675C450DF}" destId="{45124779-2637-48EB-B8F4-02E83089DBA0}" srcOrd="0" destOrd="0" presId="urn:microsoft.com/office/officeart/2018/2/layout/IconVerticalSolidList"/>
    <dgm:cxn modelId="{C21A3E68-3F3A-044B-B8BB-5F233AADD23D}" type="presParOf" srcId="{B4AEA649-09B8-40F4-B96B-778675C450DF}" destId="{EB4BAA44-611C-4876-8B0F-E6AA486D72A7}" srcOrd="1" destOrd="0" presId="urn:microsoft.com/office/officeart/2018/2/layout/IconVerticalSolidList"/>
    <dgm:cxn modelId="{1DAC56DD-28B5-B545-8ABE-ACD925B48095}" type="presParOf" srcId="{B4AEA649-09B8-40F4-B96B-778675C450DF}" destId="{17679D7B-B8FB-4051-B514-4191DD33AA80}" srcOrd="2" destOrd="0" presId="urn:microsoft.com/office/officeart/2018/2/layout/IconVerticalSolidList"/>
    <dgm:cxn modelId="{91BADC77-8459-9548-BE6C-1670F9CE4A00}" type="presParOf" srcId="{B4AEA649-09B8-40F4-B96B-778675C450DF}" destId="{5832FB1F-EAE8-4AA1-9792-455D6D379DCD}" srcOrd="3" destOrd="0" presId="urn:microsoft.com/office/officeart/2018/2/layout/IconVerticalSolidList"/>
    <dgm:cxn modelId="{BFBE50C6-C99F-BE42-B20C-700045392C63}" type="presParOf" srcId="{F2CE05F6-1D00-4815-A7B0-E4CD4014F806}" destId="{11716B7B-6939-408F-858A-DD16B78A6787}" srcOrd="1" destOrd="0" presId="urn:microsoft.com/office/officeart/2018/2/layout/IconVerticalSolidList"/>
    <dgm:cxn modelId="{ECEDF186-ECD5-7344-B9F2-D706BF1E541D}" type="presParOf" srcId="{F2CE05F6-1D00-4815-A7B0-E4CD4014F806}" destId="{F8495B8D-1976-4C54-AECA-E3139911A64D}" srcOrd="2" destOrd="0" presId="urn:microsoft.com/office/officeart/2018/2/layout/IconVerticalSolidList"/>
    <dgm:cxn modelId="{A662DCEB-5507-9745-BF52-77D27768AF83}" type="presParOf" srcId="{F8495B8D-1976-4C54-AECA-E3139911A64D}" destId="{1618F8CC-5F61-436C-9B5C-1760895316FB}" srcOrd="0" destOrd="0" presId="urn:microsoft.com/office/officeart/2018/2/layout/IconVerticalSolidList"/>
    <dgm:cxn modelId="{08715CF2-D3D3-A043-B3E2-BC3DD2E823E2}" type="presParOf" srcId="{F8495B8D-1976-4C54-AECA-E3139911A64D}" destId="{E33F8FDD-F1A2-4F29-8C90-2D7E4BB6C0E7}" srcOrd="1" destOrd="0" presId="urn:microsoft.com/office/officeart/2018/2/layout/IconVerticalSolidList"/>
    <dgm:cxn modelId="{DE3686CA-19A9-CE45-8977-D84500276B5C}" type="presParOf" srcId="{F8495B8D-1976-4C54-AECA-E3139911A64D}" destId="{0E991B92-145A-436B-BE3B-1EE8BA318022}" srcOrd="2" destOrd="0" presId="urn:microsoft.com/office/officeart/2018/2/layout/IconVerticalSolidList"/>
    <dgm:cxn modelId="{C5E57264-51D0-4B44-93E1-2DFA054F55C0}" type="presParOf" srcId="{F8495B8D-1976-4C54-AECA-E3139911A64D}" destId="{87B1E2A8-1F44-4575-9F13-94D5473D14C4}" srcOrd="3" destOrd="0" presId="urn:microsoft.com/office/officeart/2018/2/layout/IconVerticalSolidList"/>
    <dgm:cxn modelId="{DA6F6D2C-0B14-9246-B408-75310CA9B3E2}" type="presParOf" srcId="{F2CE05F6-1D00-4815-A7B0-E4CD4014F806}" destId="{AE0894F4-C44F-4341-AE74-86D1EF695EAF}" srcOrd="3" destOrd="0" presId="urn:microsoft.com/office/officeart/2018/2/layout/IconVerticalSolidList"/>
    <dgm:cxn modelId="{FE305FEF-4F81-B747-BFFE-408CA4521A50}" type="presParOf" srcId="{F2CE05F6-1D00-4815-A7B0-E4CD4014F806}" destId="{E3D431FB-E2E0-4EF9-9F14-7F79C29989EA}" srcOrd="4" destOrd="0" presId="urn:microsoft.com/office/officeart/2018/2/layout/IconVerticalSolidList"/>
    <dgm:cxn modelId="{9B1A6848-DE5F-734C-8412-4087AF537CD7}" type="presParOf" srcId="{E3D431FB-E2E0-4EF9-9F14-7F79C29989EA}" destId="{0795083A-7EFA-41C4-9E64-CAE7B54EF12E}" srcOrd="0" destOrd="0" presId="urn:microsoft.com/office/officeart/2018/2/layout/IconVerticalSolidList"/>
    <dgm:cxn modelId="{DA3FB3DE-D295-E049-85E9-E4D2BA8EF466}" type="presParOf" srcId="{E3D431FB-E2E0-4EF9-9F14-7F79C29989EA}" destId="{D3CA9582-40B8-41E2-8B88-04FD0FF43110}" srcOrd="1" destOrd="0" presId="urn:microsoft.com/office/officeart/2018/2/layout/IconVerticalSolidList"/>
    <dgm:cxn modelId="{A393618B-6CC3-8F41-8AD6-1F20CD8C2B8B}" type="presParOf" srcId="{E3D431FB-E2E0-4EF9-9F14-7F79C29989EA}" destId="{91243D6E-8ECE-4E4D-A9F6-91DFDA8177CF}" srcOrd="2" destOrd="0" presId="urn:microsoft.com/office/officeart/2018/2/layout/IconVerticalSolidList"/>
    <dgm:cxn modelId="{F47177DE-E8DC-5348-9ADC-93C4FB6AD1FD}" type="presParOf" srcId="{E3D431FB-E2E0-4EF9-9F14-7F79C29989EA}" destId="{1CCCA3B6-77C5-4152-AD07-C4A8D04DC4ED}" srcOrd="3" destOrd="0" presId="urn:microsoft.com/office/officeart/2018/2/layout/IconVerticalSolidList"/>
    <dgm:cxn modelId="{6F0400ED-E563-D14C-9B26-F1FEE82BBAF3}" type="presParOf" srcId="{F2CE05F6-1D00-4815-A7B0-E4CD4014F806}" destId="{A551CFA2-7046-4BC8-B7E7-A27FDD2FBB3E}" srcOrd="5" destOrd="0" presId="urn:microsoft.com/office/officeart/2018/2/layout/IconVerticalSolidList"/>
    <dgm:cxn modelId="{A984A5CE-C4E2-2347-8451-E4CCE5A83F9D}" type="presParOf" srcId="{F2CE05F6-1D00-4815-A7B0-E4CD4014F806}" destId="{4019C02D-CA68-42F5-A4E6-93B296414105}" srcOrd="6" destOrd="0" presId="urn:microsoft.com/office/officeart/2018/2/layout/IconVerticalSolidList"/>
    <dgm:cxn modelId="{29C786F0-0FFC-2B4C-911E-280079D7310F}" type="presParOf" srcId="{4019C02D-CA68-42F5-A4E6-93B296414105}" destId="{9F532991-4C1D-4E99-BD9A-2A794961B3F0}" srcOrd="0" destOrd="0" presId="urn:microsoft.com/office/officeart/2018/2/layout/IconVerticalSolidList"/>
    <dgm:cxn modelId="{3AE6ECB6-E74E-F843-944C-2C804C80575D}" type="presParOf" srcId="{4019C02D-CA68-42F5-A4E6-93B296414105}" destId="{9DEF1A83-1E77-4DA8-B412-A0124CCD8F7D}" srcOrd="1" destOrd="0" presId="urn:microsoft.com/office/officeart/2018/2/layout/IconVerticalSolidList"/>
    <dgm:cxn modelId="{3F7FC8B7-A34A-5549-A571-667D3A44BAE3}" type="presParOf" srcId="{4019C02D-CA68-42F5-A4E6-93B296414105}" destId="{4BCC6FBE-22C0-4907-9AB9-86AB63850FB8}" srcOrd="2" destOrd="0" presId="urn:microsoft.com/office/officeart/2018/2/layout/IconVerticalSolidList"/>
    <dgm:cxn modelId="{36CD6AE6-7EE6-8B41-8EC9-87D084F18022}" type="presParOf" srcId="{4019C02D-CA68-42F5-A4E6-93B296414105}" destId="{8D9590BD-E480-4403-A889-8A759634B1F3}" srcOrd="3" destOrd="0" presId="urn:microsoft.com/office/officeart/2018/2/layout/IconVerticalSolidList"/>
    <dgm:cxn modelId="{BBD50358-39F6-EF45-8C2C-F424A92294A0}" type="presParOf" srcId="{4019C02D-CA68-42F5-A4E6-93B296414105}" destId="{A98824A5-F70E-45CB-8D2E-720996970F81}" srcOrd="4" destOrd="0" presId="urn:microsoft.com/office/officeart/2018/2/layout/IconVerticalSolidList"/>
    <dgm:cxn modelId="{0997CC6B-B56E-CC4F-900A-00ABEB45FA83}" type="presParOf" srcId="{F2CE05F6-1D00-4815-A7B0-E4CD4014F806}" destId="{A2F3632C-1EE5-4FFD-8C00-D8E1CB8CBC90}" srcOrd="7" destOrd="0" presId="urn:microsoft.com/office/officeart/2018/2/layout/IconVerticalSolidList"/>
    <dgm:cxn modelId="{97A5C211-1A2B-734F-B90B-0BEFC4C49B5D}" type="presParOf" srcId="{F2CE05F6-1D00-4815-A7B0-E4CD4014F806}" destId="{3D9BBFAB-EB03-40A4-869F-ECE2621381D3}" srcOrd="8" destOrd="0" presId="urn:microsoft.com/office/officeart/2018/2/layout/IconVerticalSolidList"/>
    <dgm:cxn modelId="{5FBCFDC5-F2CC-AE47-A69F-4BE6A18A87C0}" type="presParOf" srcId="{3D9BBFAB-EB03-40A4-869F-ECE2621381D3}" destId="{22DB0127-6EA3-4497-8E93-9C7EC1DB26BC}" srcOrd="0" destOrd="0" presId="urn:microsoft.com/office/officeart/2018/2/layout/IconVerticalSolidList"/>
    <dgm:cxn modelId="{47A9EC3B-864D-4945-BC99-6ECE3C681735}" type="presParOf" srcId="{3D9BBFAB-EB03-40A4-869F-ECE2621381D3}" destId="{F14DBA85-7A08-4380-A600-ACF1F2C4C2A8}" srcOrd="1" destOrd="0" presId="urn:microsoft.com/office/officeart/2018/2/layout/IconVerticalSolidList"/>
    <dgm:cxn modelId="{BF4D609A-E34C-B147-9CE0-C21564C67818}" type="presParOf" srcId="{3D9BBFAB-EB03-40A4-869F-ECE2621381D3}" destId="{D3FC61EB-32DF-4D32-AF2B-417F8F63EC14}" srcOrd="2" destOrd="0" presId="urn:microsoft.com/office/officeart/2018/2/layout/IconVerticalSolidList"/>
    <dgm:cxn modelId="{4DA87890-10E6-4A49-B07C-FBDC3B8D62E9}" type="presParOf" srcId="{3D9BBFAB-EB03-40A4-869F-ECE2621381D3}" destId="{3C0C21B6-B40F-4CDE-A55A-0A48990EE03A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AC61BE97-9807-438B-A5E1-248E28D3187C}" type="doc">
      <dgm:prSet loTypeId="urn:microsoft.com/office/officeart/2018/2/layout/IconCircleList" loCatId="icon" qsTypeId="urn:microsoft.com/office/officeart/2005/8/quickstyle/simple4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348D1810-E8B0-4251-9625-C964BFC5CAD5}">
      <dgm:prSet/>
      <dgm:spPr/>
      <dgm:t>
        <a:bodyPr/>
        <a:lstStyle/>
        <a:p>
          <a:r>
            <a:rPr lang="en-US"/>
            <a:t>Decimal value are base 10 numbers --- These are values that we are familiar with in everyday use</a:t>
          </a:r>
        </a:p>
      </dgm:t>
    </dgm:pt>
    <dgm:pt modelId="{E2CCB24A-D427-4AD6-9D10-135E6128B216}" type="parTrans" cxnId="{0D12EAF9-0E97-44C2-820B-692B37F4412B}">
      <dgm:prSet/>
      <dgm:spPr/>
      <dgm:t>
        <a:bodyPr/>
        <a:lstStyle/>
        <a:p>
          <a:endParaRPr lang="en-US"/>
        </a:p>
      </dgm:t>
    </dgm:pt>
    <dgm:pt modelId="{66B80DFD-5D5D-458E-BE44-787CB0AF94B3}" type="sibTrans" cxnId="{0D12EAF9-0E97-44C2-820B-692B37F4412B}">
      <dgm:prSet/>
      <dgm:spPr/>
      <dgm:t>
        <a:bodyPr/>
        <a:lstStyle/>
        <a:p>
          <a:endParaRPr lang="en-US"/>
        </a:p>
      </dgm:t>
    </dgm:pt>
    <dgm:pt modelId="{3CB2F1DD-D422-41AA-BAEE-FAAA564F4360}">
      <dgm:prSet/>
      <dgm:spPr/>
      <dgm:t>
        <a:bodyPr/>
        <a:lstStyle/>
        <a:p>
          <a:r>
            <a:rPr lang="en-US"/>
            <a:t>Binary numbers are based on binary code and is a string of 1s and 0s.</a:t>
          </a:r>
        </a:p>
      </dgm:t>
    </dgm:pt>
    <dgm:pt modelId="{0BB1857F-19F3-4B8C-A8D5-30134B658A27}" type="parTrans" cxnId="{50CDAED6-63AA-46C8-9F48-828072947F89}">
      <dgm:prSet/>
      <dgm:spPr/>
      <dgm:t>
        <a:bodyPr/>
        <a:lstStyle/>
        <a:p>
          <a:endParaRPr lang="en-US"/>
        </a:p>
      </dgm:t>
    </dgm:pt>
    <dgm:pt modelId="{220C7C2B-89DE-458C-908B-BB9B66C4F29F}" type="sibTrans" cxnId="{50CDAED6-63AA-46C8-9F48-828072947F89}">
      <dgm:prSet/>
      <dgm:spPr/>
      <dgm:t>
        <a:bodyPr/>
        <a:lstStyle/>
        <a:p>
          <a:endParaRPr lang="en-US"/>
        </a:p>
      </dgm:t>
    </dgm:pt>
    <dgm:pt modelId="{84123CE5-155F-45E2-BD47-C1CB33E70E12}">
      <dgm:prSet/>
      <dgm:spPr/>
      <dgm:t>
        <a:bodyPr/>
        <a:lstStyle/>
        <a:p>
          <a:r>
            <a:rPr lang="en-US"/>
            <a:t>In binary code, the length and positions matter.</a:t>
          </a:r>
        </a:p>
      </dgm:t>
    </dgm:pt>
    <dgm:pt modelId="{9B06465C-48EA-42C7-97AE-C8D6CDC4B16B}" type="parTrans" cxnId="{1087DC33-CC22-462D-B8E3-29A4DBD7857A}">
      <dgm:prSet/>
      <dgm:spPr/>
      <dgm:t>
        <a:bodyPr/>
        <a:lstStyle/>
        <a:p>
          <a:endParaRPr lang="en-US"/>
        </a:p>
      </dgm:t>
    </dgm:pt>
    <dgm:pt modelId="{ADD20588-D04E-4895-90B3-3A16697BB3C4}" type="sibTrans" cxnId="{1087DC33-CC22-462D-B8E3-29A4DBD7857A}">
      <dgm:prSet/>
      <dgm:spPr/>
      <dgm:t>
        <a:bodyPr/>
        <a:lstStyle/>
        <a:p>
          <a:endParaRPr lang="en-US"/>
        </a:p>
      </dgm:t>
    </dgm:pt>
    <dgm:pt modelId="{B43E3124-AC89-4EA9-B687-75E7525E523C}">
      <dgm:prSet/>
      <dgm:spPr/>
      <dgm:t>
        <a:bodyPr/>
        <a:lstStyle/>
        <a:p>
          <a:r>
            <a:rPr lang="en-US"/>
            <a:t>Also, the first position starts from a count of 0</a:t>
          </a:r>
        </a:p>
      </dgm:t>
    </dgm:pt>
    <dgm:pt modelId="{4B40BAD7-6F38-4FA3-87CE-FE751DFA9E35}" type="parTrans" cxnId="{A8F95C0A-1837-4C23-8E10-2A8E39DEF72E}">
      <dgm:prSet/>
      <dgm:spPr/>
      <dgm:t>
        <a:bodyPr/>
        <a:lstStyle/>
        <a:p>
          <a:endParaRPr lang="en-US"/>
        </a:p>
      </dgm:t>
    </dgm:pt>
    <dgm:pt modelId="{E3BC5CDA-441B-4905-9248-4C9EACACFA0C}" type="sibTrans" cxnId="{A8F95C0A-1837-4C23-8E10-2A8E39DEF72E}">
      <dgm:prSet/>
      <dgm:spPr/>
      <dgm:t>
        <a:bodyPr/>
        <a:lstStyle/>
        <a:p>
          <a:endParaRPr lang="en-US"/>
        </a:p>
      </dgm:t>
    </dgm:pt>
    <dgm:pt modelId="{5AC36D96-3ACB-439E-9862-4BDB5D32C0EA}" type="pres">
      <dgm:prSet presAssocID="{AC61BE97-9807-438B-A5E1-248E28D3187C}" presName="root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644D623-D579-46B6-84D0-E786FF0436F7}" type="pres">
      <dgm:prSet presAssocID="{AC61BE97-9807-438B-A5E1-248E28D3187C}" presName="container" presStyleCnt="0">
        <dgm:presLayoutVars>
          <dgm:dir/>
          <dgm:resizeHandles val="exact"/>
        </dgm:presLayoutVars>
      </dgm:prSet>
      <dgm:spPr/>
    </dgm:pt>
    <dgm:pt modelId="{12F4E3FC-FEEA-4B68-B773-7B7DABC6296F}" type="pres">
      <dgm:prSet presAssocID="{348D1810-E8B0-4251-9625-C964BFC5CAD5}" presName="compNode" presStyleCnt="0"/>
      <dgm:spPr/>
    </dgm:pt>
    <dgm:pt modelId="{F18B53F3-7F6E-4677-942F-13B32D53FB52}" type="pres">
      <dgm:prSet presAssocID="{348D1810-E8B0-4251-9625-C964BFC5CAD5}" presName="iconBgRect" presStyleLbl="bgShp" presStyleIdx="0" presStyleCnt="4"/>
      <dgm:spPr/>
    </dgm:pt>
    <dgm:pt modelId="{C52679D9-D825-4782-9353-73574ADAC387}" type="pres">
      <dgm:prSet presAssocID="{348D1810-E8B0-4251-9625-C964BFC5CAD5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1405DBEC-D943-4C23-98C3-8E4AB8E51694}" type="pres">
      <dgm:prSet presAssocID="{348D1810-E8B0-4251-9625-C964BFC5CAD5}" presName="spaceRect" presStyleCnt="0"/>
      <dgm:spPr/>
    </dgm:pt>
    <dgm:pt modelId="{C49810F1-15D0-4562-9A3C-5B88A2AC7D86}" type="pres">
      <dgm:prSet presAssocID="{348D1810-E8B0-4251-9625-C964BFC5CAD5}" presName="textRect" presStyleLbl="revTx" presStyleIdx="0" presStyleCnt="4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  <dgm:pt modelId="{CB272662-C08F-4430-9471-8861DCDF1059}" type="pres">
      <dgm:prSet presAssocID="{66B80DFD-5D5D-458E-BE44-787CB0AF94B3}" presName="sibTrans" presStyleLbl="sibTrans2D1" presStyleIdx="0" presStyleCnt="0"/>
      <dgm:spPr/>
      <dgm:t>
        <a:bodyPr/>
        <a:lstStyle/>
        <a:p>
          <a:endParaRPr lang="en-US"/>
        </a:p>
      </dgm:t>
    </dgm:pt>
    <dgm:pt modelId="{1ED5719E-3FCF-4826-A4A1-D42D6CD6BA19}" type="pres">
      <dgm:prSet presAssocID="{3CB2F1DD-D422-41AA-BAEE-FAAA564F4360}" presName="compNode" presStyleCnt="0"/>
      <dgm:spPr/>
    </dgm:pt>
    <dgm:pt modelId="{051AAB75-D0D7-4996-9250-B06230B68F03}" type="pres">
      <dgm:prSet presAssocID="{3CB2F1DD-D422-41AA-BAEE-FAAA564F4360}" presName="iconBgRect" presStyleLbl="bgShp" presStyleIdx="1" presStyleCnt="4"/>
      <dgm:spPr/>
    </dgm:pt>
    <dgm:pt modelId="{0D4420DC-BED0-4465-9582-B155D8E1C20E}" type="pres">
      <dgm:prSet presAssocID="{3CB2F1DD-D422-41AA-BAEE-FAAA564F4360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5C9B1E5A-19C2-478A-8AB5-C60237E2E8A8}" type="pres">
      <dgm:prSet presAssocID="{3CB2F1DD-D422-41AA-BAEE-FAAA564F4360}" presName="spaceRect" presStyleCnt="0"/>
      <dgm:spPr/>
    </dgm:pt>
    <dgm:pt modelId="{60D8B904-53B0-498D-95CB-93BAC36E5AAA}" type="pres">
      <dgm:prSet presAssocID="{3CB2F1DD-D422-41AA-BAEE-FAAA564F4360}" presName="textRect" presStyleLbl="revTx" presStyleIdx="1" presStyleCnt="4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  <dgm:pt modelId="{08318945-7447-47E3-AFB6-2854C7D845E0}" type="pres">
      <dgm:prSet presAssocID="{220C7C2B-89DE-458C-908B-BB9B66C4F29F}" presName="sibTrans" presStyleLbl="sibTrans2D1" presStyleIdx="0" presStyleCnt="0"/>
      <dgm:spPr/>
      <dgm:t>
        <a:bodyPr/>
        <a:lstStyle/>
        <a:p>
          <a:endParaRPr lang="en-US"/>
        </a:p>
      </dgm:t>
    </dgm:pt>
    <dgm:pt modelId="{AB9ED8CF-8A7F-491E-BCA7-6B4D5F7BCA9E}" type="pres">
      <dgm:prSet presAssocID="{84123CE5-155F-45E2-BD47-C1CB33E70E12}" presName="compNode" presStyleCnt="0"/>
      <dgm:spPr/>
    </dgm:pt>
    <dgm:pt modelId="{3F7D95B0-4E30-408D-90D4-58BB811BD6FB}" type="pres">
      <dgm:prSet presAssocID="{84123CE5-155F-45E2-BD47-C1CB33E70E12}" presName="iconBgRect" presStyleLbl="bgShp" presStyleIdx="2" presStyleCnt="4"/>
      <dgm:spPr/>
    </dgm:pt>
    <dgm:pt modelId="{D1202FD9-892F-437E-869D-695AE34888B4}" type="pres">
      <dgm:prSet presAssocID="{84123CE5-155F-45E2-BD47-C1CB33E70E12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ight Pointing Backhand Index"/>
        </a:ext>
      </dgm:extLst>
    </dgm:pt>
    <dgm:pt modelId="{8E1CB34E-C54D-42C5-9B88-11B2F5CBDDC3}" type="pres">
      <dgm:prSet presAssocID="{84123CE5-155F-45E2-BD47-C1CB33E70E12}" presName="spaceRect" presStyleCnt="0"/>
      <dgm:spPr/>
    </dgm:pt>
    <dgm:pt modelId="{01D1FDFE-989D-4C57-9234-E2409FABA21F}" type="pres">
      <dgm:prSet presAssocID="{84123CE5-155F-45E2-BD47-C1CB33E70E12}" presName="textRect" presStyleLbl="revTx" presStyleIdx="2" presStyleCnt="4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  <dgm:pt modelId="{9951C0D4-B4E6-464B-904B-336B09EA1C14}" type="pres">
      <dgm:prSet presAssocID="{ADD20588-D04E-4895-90B3-3A16697BB3C4}" presName="sibTrans" presStyleLbl="sibTrans2D1" presStyleIdx="0" presStyleCnt="0"/>
      <dgm:spPr/>
      <dgm:t>
        <a:bodyPr/>
        <a:lstStyle/>
        <a:p>
          <a:endParaRPr lang="en-US"/>
        </a:p>
      </dgm:t>
    </dgm:pt>
    <dgm:pt modelId="{B229BDBF-67C0-45DB-A124-0F03A5889391}" type="pres">
      <dgm:prSet presAssocID="{B43E3124-AC89-4EA9-B687-75E7525E523C}" presName="compNode" presStyleCnt="0"/>
      <dgm:spPr/>
    </dgm:pt>
    <dgm:pt modelId="{DBCD515B-00DD-4E4F-AFDD-D1BE8776F873}" type="pres">
      <dgm:prSet presAssocID="{B43E3124-AC89-4EA9-B687-75E7525E523C}" presName="iconBgRect" presStyleLbl="bgShp" presStyleIdx="3" presStyleCnt="4"/>
      <dgm:spPr/>
    </dgm:pt>
    <dgm:pt modelId="{576440E3-9C6A-439E-972B-167D16C22FB3}" type="pres">
      <dgm:prSet presAssocID="{B43E3124-AC89-4EA9-B687-75E7525E523C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rker"/>
        </a:ext>
      </dgm:extLst>
    </dgm:pt>
    <dgm:pt modelId="{4DB2E772-1EE6-40D9-9228-48F2CB9DF6FC}" type="pres">
      <dgm:prSet presAssocID="{B43E3124-AC89-4EA9-B687-75E7525E523C}" presName="spaceRect" presStyleCnt="0"/>
      <dgm:spPr/>
    </dgm:pt>
    <dgm:pt modelId="{202DEA16-8BAE-4BA9-85A1-208D63123BA7}" type="pres">
      <dgm:prSet presAssocID="{B43E3124-AC89-4EA9-B687-75E7525E523C}" presName="textRect" presStyleLbl="revTx" presStyleIdx="3" presStyleCnt="4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453AC5C-FFA2-4DCB-964F-B18DBE66DAC2}" type="presOf" srcId="{220C7C2B-89DE-458C-908B-BB9B66C4F29F}" destId="{08318945-7447-47E3-AFB6-2854C7D845E0}" srcOrd="0" destOrd="0" presId="urn:microsoft.com/office/officeart/2018/2/layout/IconCircleList"/>
    <dgm:cxn modelId="{17C5DA87-33AA-4F1A-A97E-E8B623D2760F}" type="presOf" srcId="{B43E3124-AC89-4EA9-B687-75E7525E523C}" destId="{202DEA16-8BAE-4BA9-85A1-208D63123BA7}" srcOrd="0" destOrd="0" presId="urn:microsoft.com/office/officeart/2018/2/layout/IconCircleList"/>
    <dgm:cxn modelId="{A8F95C0A-1837-4C23-8E10-2A8E39DEF72E}" srcId="{AC61BE97-9807-438B-A5E1-248E28D3187C}" destId="{B43E3124-AC89-4EA9-B687-75E7525E523C}" srcOrd="3" destOrd="0" parTransId="{4B40BAD7-6F38-4FA3-87CE-FE751DFA9E35}" sibTransId="{E3BC5CDA-441B-4905-9248-4C9EACACFA0C}"/>
    <dgm:cxn modelId="{50CDAED6-63AA-46C8-9F48-828072947F89}" srcId="{AC61BE97-9807-438B-A5E1-248E28D3187C}" destId="{3CB2F1DD-D422-41AA-BAEE-FAAA564F4360}" srcOrd="1" destOrd="0" parTransId="{0BB1857F-19F3-4B8C-A8D5-30134B658A27}" sibTransId="{220C7C2B-89DE-458C-908B-BB9B66C4F29F}"/>
    <dgm:cxn modelId="{D9225737-95BF-4787-AC64-40F7A7E95E48}" type="presOf" srcId="{348D1810-E8B0-4251-9625-C964BFC5CAD5}" destId="{C49810F1-15D0-4562-9A3C-5B88A2AC7D86}" srcOrd="0" destOrd="0" presId="urn:microsoft.com/office/officeart/2018/2/layout/IconCircleList"/>
    <dgm:cxn modelId="{A61AAD4F-B35A-40A3-84D5-B6D835AD9118}" type="presOf" srcId="{66B80DFD-5D5D-458E-BE44-787CB0AF94B3}" destId="{CB272662-C08F-4430-9471-8861DCDF1059}" srcOrd="0" destOrd="0" presId="urn:microsoft.com/office/officeart/2018/2/layout/IconCircleList"/>
    <dgm:cxn modelId="{5302353E-40F1-4283-91EF-3C82DA5F28DF}" type="presOf" srcId="{84123CE5-155F-45E2-BD47-C1CB33E70E12}" destId="{01D1FDFE-989D-4C57-9234-E2409FABA21F}" srcOrd="0" destOrd="0" presId="urn:microsoft.com/office/officeart/2018/2/layout/IconCircleList"/>
    <dgm:cxn modelId="{0D12EAF9-0E97-44C2-820B-692B37F4412B}" srcId="{AC61BE97-9807-438B-A5E1-248E28D3187C}" destId="{348D1810-E8B0-4251-9625-C964BFC5CAD5}" srcOrd="0" destOrd="0" parTransId="{E2CCB24A-D427-4AD6-9D10-135E6128B216}" sibTransId="{66B80DFD-5D5D-458E-BE44-787CB0AF94B3}"/>
    <dgm:cxn modelId="{CEF6D089-D928-4967-8DAC-E783958CD472}" type="presOf" srcId="{AC61BE97-9807-438B-A5E1-248E28D3187C}" destId="{5AC36D96-3ACB-439E-9862-4BDB5D32C0EA}" srcOrd="0" destOrd="0" presId="urn:microsoft.com/office/officeart/2018/2/layout/IconCircleList"/>
    <dgm:cxn modelId="{4A03FA4F-D0B7-47B0-9929-E5CF8A4F10FA}" type="presOf" srcId="{ADD20588-D04E-4895-90B3-3A16697BB3C4}" destId="{9951C0D4-B4E6-464B-904B-336B09EA1C14}" srcOrd="0" destOrd="0" presId="urn:microsoft.com/office/officeart/2018/2/layout/IconCircleList"/>
    <dgm:cxn modelId="{1087DC33-CC22-462D-B8E3-29A4DBD7857A}" srcId="{AC61BE97-9807-438B-A5E1-248E28D3187C}" destId="{84123CE5-155F-45E2-BD47-C1CB33E70E12}" srcOrd="2" destOrd="0" parTransId="{9B06465C-48EA-42C7-97AE-C8D6CDC4B16B}" sibTransId="{ADD20588-D04E-4895-90B3-3A16697BB3C4}"/>
    <dgm:cxn modelId="{09007806-A815-4A63-B65E-94433F35517E}" type="presOf" srcId="{3CB2F1DD-D422-41AA-BAEE-FAAA564F4360}" destId="{60D8B904-53B0-498D-95CB-93BAC36E5AAA}" srcOrd="0" destOrd="0" presId="urn:microsoft.com/office/officeart/2018/2/layout/IconCircleList"/>
    <dgm:cxn modelId="{D12DFC8D-35A6-49B6-922D-96F256238893}" type="presParOf" srcId="{5AC36D96-3ACB-439E-9862-4BDB5D32C0EA}" destId="{9644D623-D579-46B6-84D0-E786FF0436F7}" srcOrd="0" destOrd="0" presId="urn:microsoft.com/office/officeart/2018/2/layout/IconCircleList"/>
    <dgm:cxn modelId="{B1CA0664-8D61-4B1E-A11A-750ACD517794}" type="presParOf" srcId="{9644D623-D579-46B6-84D0-E786FF0436F7}" destId="{12F4E3FC-FEEA-4B68-B773-7B7DABC6296F}" srcOrd="0" destOrd="0" presId="urn:microsoft.com/office/officeart/2018/2/layout/IconCircleList"/>
    <dgm:cxn modelId="{F215FE05-B8A8-445E-B82F-3E7C5664C670}" type="presParOf" srcId="{12F4E3FC-FEEA-4B68-B773-7B7DABC6296F}" destId="{F18B53F3-7F6E-4677-942F-13B32D53FB52}" srcOrd="0" destOrd="0" presId="urn:microsoft.com/office/officeart/2018/2/layout/IconCircleList"/>
    <dgm:cxn modelId="{ECA87583-FA39-4115-BE23-2ED4D35F5B27}" type="presParOf" srcId="{12F4E3FC-FEEA-4B68-B773-7B7DABC6296F}" destId="{C52679D9-D825-4782-9353-73574ADAC387}" srcOrd="1" destOrd="0" presId="urn:microsoft.com/office/officeart/2018/2/layout/IconCircleList"/>
    <dgm:cxn modelId="{80A3B207-0D9B-466C-8229-8D1A18F6D452}" type="presParOf" srcId="{12F4E3FC-FEEA-4B68-B773-7B7DABC6296F}" destId="{1405DBEC-D943-4C23-98C3-8E4AB8E51694}" srcOrd="2" destOrd="0" presId="urn:microsoft.com/office/officeart/2018/2/layout/IconCircleList"/>
    <dgm:cxn modelId="{6F64AD2E-0814-4D17-98EB-7C53C33B11A1}" type="presParOf" srcId="{12F4E3FC-FEEA-4B68-B773-7B7DABC6296F}" destId="{C49810F1-15D0-4562-9A3C-5B88A2AC7D86}" srcOrd="3" destOrd="0" presId="urn:microsoft.com/office/officeart/2018/2/layout/IconCircleList"/>
    <dgm:cxn modelId="{92127DEA-8235-429B-8DE6-449B66B22E0E}" type="presParOf" srcId="{9644D623-D579-46B6-84D0-E786FF0436F7}" destId="{CB272662-C08F-4430-9471-8861DCDF1059}" srcOrd="1" destOrd="0" presId="urn:microsoft.com/office/officeart/2018/2/layout/IconCircleList"/>
    <dgm:cxn modelId="{5509A9D5-945A-474A-A6F7-5C758B6CF19B}" type="presParOf" srcId="{9644D623-D579-46B6-84D0-E786FF0436F7}" destId="{1ED5719E-3FCF-4826-A4A1-D42D6CD6BA19}" srcOrd="2" destOrd="0" presId="urn:microsoft.com/office/officeart/2018/2/layout/IconCircleList"/>
    <dgm:cxn modelId="{80FA818D-C84C-4DC9-95BC-D245AB56F751}" type="presParOf" srcId="{1ED5719E-3FCF-4826-A4A1-D42D6CD6BA19}" destId="{051AAB75-D0D7-4996-9250-B06230B68F03}" srcOrd="0" destOrd="0" presId="urn:microsoft.com/office/officeart/2018/2/layout/IconCircleList"/>
    <dgm:cxn modelId="{98A198FF-560A-4B98-A0F7-63C46013527B}" type="presParOf" srcId="{1ED5719E-3FCF-4826-A4A1-D42D6CD6BA19}" destId="{0D4420DC-BED0-4465-9582-B155D8E1C20E}" srcOrd="1" destOrd="0" presId="urn:microsoft.com/office/officeart/2018/2/layout/IconCircleList"/>
    <dgm:cxn modelId="{A66A73AB-93D1-4FD6-9937-99AAE1B7E843}" type="presParOf" srcId="{1ED5719E-3FCF-4826-A4A1-D42D6CD6BA19}" destId="{5C9B1E5A-19C2-478A-8AB5-C60237E2E8A8}" srcOrd="2" destOrd="0" presId="urn:microsoft.com/office/officeart/2018/2/layout/IconCircleList"/>
    <dgm:cxn modelId="{60D04E98-938A-4E6A-933A-0202FB96BD58}" type="presParOf" srcId="{1ED5719E-3FCF-4826-A4A1-D42D6CD6BA19}" destId="{60D8B904-53B0-498D-95CB-93BAC36E5AAA}" srcOrd="3" destOrd="0" presId="urn:microsoft.com/office/officeart/2018/2/layout/IconCircleList"/>
    <dgm:cxn modelId="{73976831-29C7-48BD-919F-48058C6C5AA4}" type="presParOf" srcId="{9644D623-D579-46B6-84D0-E786FF0436F7}" destId="{08318945-7447-47E3-AFB6-2854C7D845E0}" srcOrd="3" destOrd="0" presId="urn:microsoft.com/office/officeart/2018/2/layout/IconCircleList"/>
    <dgm:cxn modelId="{B6A3464E-137A-4F9F-A7BF-85C29B3D3A36}" type="presParOf" srcId="{9644D623-D579-46B6-84D0-E786FF0436F7}" destId="{AB9ED8CF-8A7F-491E-BCA7-6B4D5F7BCA9E}" srcOrd="4" destOrd="0" presId="urn:microsoft.com/office/officeart/2018/2/layout/IconCircleList"/>
    <dgm:cxn modelId="{6EDBA27C-9DE5-474C-9014-83F5BF46BAFB}" type="presParOf" srcId="{AB9ED8CF-8A7F-491E-BCA7-6B4D5F7BCA9E}" destId="{3F7D95B0-4E30-408D-90D4-58BB811BD6FB}" srcOrd="0" destOrd="0" presId="urn:microsoft.com/office/officeart/2018/2/layout/IconCircleList"/>
    <dgm:cxn modelId="{A76D4B21-1A00-499B-B364-D59764A15907}" type="presParOf" srcId="{AB9ED8CF-8A7F-491E-BCA7-6B4D5F7BCA9E}" destId="{D1202FD9-892F-437E-869D-695AE34888B4}" srcOrd="1" destOrd="0" presId="urn:microsoft.com/office/officeart/2018/2/layout/IconCircleList"/>
    <dgm:cxn modelId="{313555B1-36DD-4049-9546-04E74847CB32}" type="presParOf" srcId="{AB9ED8CF-8A7F-491E-BCA7-6B4D5F7BCA9E}" destId="{8E1CB34E-C54D-42C5-9B88-11B2F5CBDDC3}" srcOrd="2" destOrd="0" presId="urn:microsoft.com/office/officeart/2018/2/layout/IconCircleList"/>
    <dgm:cxn modelId="{53B17877-BEFF-4F8F-B2F2-E74192A63558}" type="presParOf" srcId="{AB9ED8CF-8A7F-491E-BCA7-6B4D5F7BCA9E}" destId="{01D1FDFE-989D-4C57-9234-E2409FABA21F}" srcOrd="3" destOrd="0" presId="urn:microsoft.com/office/officeart/2018/2/layout/IconCircleList"/>
    <dgm:cxn modelId="{93E6E534-37D4-4565-9D03-E7EC91A23C36}" type="presParOf" srcId="{9644D623-D579-46B6-84D0-E786FF0436F7}" destId="{9951C0D4-B4E6-464B-904B-336B09EA1C14}" srcOrd="5" destOrd="0" presId="urn:microsoft.com/office/officeart/2018/2/layout/IconCircleList"/>
    <dgm:cxn modelId="{0F436001-540F-4300-BC27-AF727DB4BE09}" type="presParOf" srcId="{9644D623-D579-46B6-84D0-E786FF0436F7}" destId="{B229BDBF-67C0-45DB-A124-0F03A5889391}" srcOrd="6" destOrd="0" presId="urn:microsoft.com/office/officeart/2018/2/layout/IconCircleList"/>
    <dgm:cxn modelId="{AFC2458A-D649-47A5-8914-39C22E36605C}" type="presParOf" srcId="{B229BDBF-67C0-45DB-A124-0F03A5889391}" destId="{DBCD515B-00DD-4E4F-AFDD-D1BE8776F873}" srcOrd="0" destOrd="0" presId="urn:microsoft.com/office/officeart/2018/2/layout/IconCircleList"/>
    <dgm:cxn modelId="{5DBB8C18-2888-405B-B84B-1D002369F9A2}" type="presParOf" srcId="{B229BDBF-67C0-45DB-A124-0F03A5889391}" destId="{576440E3-9C6A-439E-972B-167D16C22FB3}" srcOrd="1" destOrd="0" presId="urn:microsoft.com/office/officeart/2018/2/layout/IconCircleList"/>
    <dgm:cxn modelId="{87980E8D-24D5-4B9A-816B-932A4E088F5B}" type="presParOf" srcId="{B229BDBF-67C0-45DB-A124-0F03A5889391}" destId="{4DB2E772-1EE6-40D9-9228-48F2CB9DF6FC}" srcOrd="2" destOrd="0" presId="urn:microsoft.com/office/officeart/2018/2/layout/IconCircleList"/>
    <dgm:cxn modelId="{835FB2D6-2E63-432A-B57B-53F85CA9BA55}" type="presParOf" srcId="{B229BDBF-67C0-45DB-A124-0F03A5889391}" destId="{202DEA16-8BAE-4BA9-85A1-208D63123BA7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6A5FC50B-D778-490B-A078-EE0369B14694}" type="doc">
      <dgm:prSet loTypeId="urn:microsoft.com/office/officeart/2016/7/layout/LinearBlockProcessNumbered" loCatId="process" qsTypeId="urn:microsoft.com/office/officeart/2005/8/quickstyle/simple5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857861B8-A036-4077-81DE-35D58F42A478}">
      <dgm:prSet/>
      <dgm:spPr/>
      <dgm:t>
        <a:bodyPr/>
        <a:lstStyle/>
        <a:p>
          <a:r>
            <a:rPr lang="en-US"/>
            <a:t>A binary number such as ‘1001’ may be mistaken for one thousand and one, which is a decimal number.</a:t>
          </a:r>
        </a:p>
      </dgm:t>
    </dgm:pt>
    <dgm:pt modelId="{53C64663-4D5E-493A-B60B-EF3A40AD18D5}" type="parTrans" cxnId="{40CA90B3-B255-49AE-ADA0-CB0634286C13}">
      <dgm:prSet/>
      <dgm:spPr/>
      <dgm:t>
        <a:bodyPr/>
        <a:lstStyle/>
        <a:p>
          <a:endParaRPr lang="en-US"/>
        </a:p>
      </dgm:t>
    </dgm:pt>
    <dgm:pt modelId="{7C6DE277-27F2-4600-9627-0698BB9C177A}" type="sibTrans" cxnId="{40CA90B3-B255-49AE-ADA0-CB0634286C13}">
      <dgm:prSet phldrT="01" phldr="0"/>
      <dgm:spPr/>
      <dgm:t>
        <a:bodyPr/>
        <a:lstStyle/>
        <a:p>
          <a:r>
            <a:rPr lang="en-US"/>
            <a:t>01</a:t>
          </a:r>
        </a:p>
      </dgm:t>
    </dgm:pt>
    <dgm:pt modelId="{D25F3393-2838-4550-8CDE-0C90215DF406}">
      <dgm:prSet/>
      <dgm:spPr/>
      <dgm:t>
        <a:bodyPr/>
        <a:lstStyle/>
        <a:p>
          <a:r>
            <a:rPr lang="en-US"/>
            <a:t>To be more concise, we may express 1001 as 1001</a:t>
          </a:r>
          <a:r>
            <a:rPr lang="en-US" baseline="-25000"/>
            <a:t>2</a:t>
          </a:r>
          <a:r>
            <a:rPr lang="en-US"/>
            <a:t>, where the 2 tells us that 1001 is a binary number.</a:t>
          </a:r>
        </a:p>
      </dgm:t>
    </dgm:pt>
    <dgm:pt modelId="{74CA4E3B-F774-4222-AF7E-E7CB3094C80C}" type="parTrans" cxnId="{1325FF7D-297E-4589-BDD7-98F8BA3E1C82}">
      <dgm:prSet/>
      <dgm:spPr/>
      <dgm:t>
        <a:bodyPr/>
        <a:lstStyle/>
        <a:p>
          <a:endParaRPr lang="en-US"/>
        </a:p>
      </dgm:t>
    </dgm:pt>
    <dgm:pt modelId="{C4CF8B3A-89F3-40C1-ACEF-69D91DE88B86}" type="sibTrans" cxnId="{1325FF7D-297E-4589-BDD7-98F8BA3E1C82}">
      <dgm:prSet phldrT="02" phldr="0"/>
      <dgm:spPr/>
      <dgm:t>
        <a:bodyPr/>
        <a:lstStyle/>
        <a:p>
          <a:r>
            <a:rPr lang="en-US"/>
            <a:t>02</a:t>
          </a:r>
        </a:p>
      </dgm:t>
    </dgm:pt>
    <dgm:pt modelId="{7E0BA0EF-3EA3-4EFF-8A11-F395D9A266E1}">
      <dgm:prSet/>
      <dgm:spPr/>
      <dgm:t>
        <a:bodyPr/>
        <a:lstStyle/>
        <a:p>
          <a:r>
            <a:rPr lang="en-US"/>
            <a:t>Similarly, a decimal number may be expressed as X</a:t>
          </a:r>
          <a:r>
            <a:rPr lang="en-US" baseline="-25000"/>
            <a:t>10</a:t>
          </a:r>
          <a:r>
            <a:rPr lang="en-US"/>
            <a:t>. </a:t>
          </a:r>
        </a:p>
      </dgm:t>
    </dgm:pt>
    <dgm:pt modelId="{138F352F-065B-47D7-B876-D2EF37E283F4}" type="parTrans" cxnId="{32BA8440-61CB-4F37-9F4B-0D489FEB568B}">
      <dgm:prSet/>
      <dgm:spPr/>
      <dgm:t>
        <a:bodyPr/>
        <a:lstStyle/>
        <a:p>
          <a:endParaRPr lang="en-US"/>
        </a:p>
      </dgm:t>
    </dgm:pt>
    <dgm:pt modelId="{7B703D20-0C12-46E5-9875-9B90BF3B6F2C}" type="sibTrans" cxnId="{32BA8440-61CB-4F37-9F4B-0D489FEB568B}">
      <dgm:prSet phldrT="03" phldr="0"/>
      <dgm:spPr/>
      <dgm:t>
        <a:bodyPr/>
        <a:lstStyle/>
        <a:p>
          <a:r>
            <a:rPr lang="en-US"/>
            <a:t>03</a:t>
          </a:r>
        </a:p>
      </dgm:t>
    </dgm:pt>
    <dgm:pt modelId="{0DE1D800-A6D0-374D-B8F6-9D6E2B632478}" type="pres">
      <dgm:prSet presAssocID="{6A5FC50B-D778-490B-A078-EE0369B14694}" presName="Name0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E502966-64F3-FA49-AC45-D037D2F29123}" type="pres">
      <dgm:prSet presAssocID="{857861B8-A036-4077-81DE-35D58F42A478}" presName="compositeNode" presStyleCnt="0">
        <dgm:presLayoutVars>
          <dgm:bulletEnabled val="1"/>
        </dgm:presLayoutVars>
      </dgm:prSet>
      <dgm:spPr/>
    </dgm:pt>
    <dgm:pt modelId="{0938887F-845A-834E-8688-40AB9E2F82AC}" type="pres">
      <dgm:prSet presAssocID="{857861B8-A036-4077-81DE-35D58F42A478}" presName="bgRect" presStyleLbl="alignNode1" presStyleIdx="0" presStyleCnt="3"/>
      <dgm:spPr/>
      <dgm:t>
        <a:bodyPr/>
        <a:lstStyle/>
        <a:p>
          <a:endParaRPr lang="en-US"/>
        </a:p>
      </dgm:t>
    </dgm:pt>
    <dgm:pt modelId="{84044C23-2E00-124E-8C87-753F670EDDBB}" type="pres">
      <dgm:prSet presAssocID="{7C6DE277-27F2-4600-9627-0698BB9C177A}" presName="sibTransNodeRect" presStyleLbl="align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00D71D7-54EF-D643-B574-0200906EA398}" type="pres">
      <dgm:prSet presAssocID="{857861B8-A036-4077-81DE-35D58F42A478}" presName="nodeRect" presStyleLbl="align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4FCF0E5-F14E-904D-92A2-DCC1E6B54144}" type="pres">
      <dgm:prSet presAssocID="{7C6DE277-27F2-4600-9627-0698BB9C177A}" presName="sibTrans" presStyleCnt="0"/>
      <dgm:spPr/>
    </dgm:pt>
    <dgm:pt modelId="{D253B565-78B3-FD4E-B945-A75CC42239ED}" type="pres">
      <dgm:prSet presAssocID="{D25F3393-2838-4550-8CDE-0C90215DF406}" presName="compositeNode" presStyleCnt="0">
        <dgm:presLayoutVars>
          <dgm:bulletEnabled val="1"/>
        </dgm:presLayoutVars>
      </dgm:prSet>
      <dgm:spPr/>
    </dgm:pt>
    <dgm:pt modelId="{1F29675A-1F1D-D948-AF49-C64337F6A817}" type="pres">
      <dgm:prSet presAssocID="{D25F3393-2838-4550-8CDE-0C90215DF406}" presName="bgRect" presStyleLbl="alignNode1" presStyleIdx="1" presStyleCnt="3"/>
      <dgm:spPr/>
      <dgm:t>
        <a:bodyPr/>
        <a:lstStyle/>
        <a:p>
          <a:endParaRPr lang="en-US"/>
        </a:p>
      </dgm:t>
    </dgm:pt>
    <dgm:pt modelId="{84C7E2D5-18BC-EF4E-8318-2005895CC4DA}" type="pres">
      <dgm:prSet presAssocID="{C4CF8B3A-89F3-40C1-ACEF-69D91DE88B86}" presName="sibTransNodeRect" presStyleLbl="align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3630E57-5EF7-4D43-9359-C5405A923F74}" type="pres">
      <dgm:prSet presAssocID="{D25F3393-2838-4550-8CDE-0C90215DF406}" presName="nodeRect" presStyleLbl="align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BBE8CDC-886E-2C45-9DCF-DAC6AC1C7AA2}" type="pres">
      <dgm:prSet presAssocID="{C4CF8B3A-89F3-40C1-ACEF-69D91DE88B86}" presName="sibTrans" presStyleCnt="0"/>
      <dgm:spPr/>
    </dgm:pt>
    <dgm:pt modelId="{2234FBA9-8E44-FF42-8FF4-4082FF7CB3E9}" type="pres">
      <dgm:prSet presAssocID="{7E0BA0EF-3EA3-4EFF-8A11-F395D9A266E1}" presName="compositeNode" presStyleCnt="0">
        <dgm:presLayoutVars>
          <dgm:bulletEnabled val="1"/>
        </dgm:presLayoutVars>
      </dgm:prSet>
      <dgm:spPr/>
    </dgm:pt>
    <dgm:pt modelId="{2B8AFFBC-3307-5146-BF1C-634229C36236}" type="pres">
      <dgm:prSet presAssocID="{7E0BA0EF-3EA3-4EFF-8A11-F395D9A266E1}" presName="bgRect" presStyleLbl="alignNode1" presStyleIdx="2" presStyleCnt="3"/>
      <dgm:spPr/>
      <dgm:t>
        <a:bodyPr/>
        <a:lstStyle/>
        <a:p>
          <a:endParaRPr lang="en-US"/>
        </a:p>
      </dgm:t>
    </dgm:pt>
    <dgm:pt modelId="{2C5B3F8B-5E39-9C4D-A9D7-983B8E6CD3A6}" type="pres">
      <dgm:prSet presAssocID="{7B703D20-0C12-46E5-9875-9B90BF3B6F2C}" presName="sibTransNodeRect" presStyleLbl="align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0F88FE7-A0F5-ED41-9657-D683660BA886}" type="pres">
      <dgm:prSet presAssocID="{7E0BA0EF-3EA3-4EFF-8A11-F395D9A266E1}" presName="nodeRect" presStyleLbl="align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8B188E7-597A-584D-9B0C-F3AE65480B12}" type="presOf" srcId="{C4CF8B3A-89F3-40C1-ACEF-69D91DE88B86}" destId="{84C7E2D5-18BC-EF4E-8318-2005895CC4DA}" srcOrd="0" destOrd="0" presId="urn:microsoft.com/office/officeart/2016/7/layout/LinearBlockProcessNumbered"/>
    <dgm:cxn modelId="{2BDB85AF-BA82-2149-9623-4914207EB57B}" type="presOf" srcId="{7E0BA0EF-3EA3-4EFF-8A11-F395D9A266E1}" destId="{2B8AFFBC-3307-5146-BF1C-634229C36236}" srcOrd="0" destOrd="0" presId="urn:microsoft.com/office/officeart/2016/7/layout/LinearBlockProcessNumbered"/>
    <dgm:cxn modelId="{2318E332-C609-D64F-9C00-FAA8F87943DE}" type="presOf" srcId="{6A5FC50B-D778-490B-A078-EE0369B14694}" destId="{0DE1D800-A6D0-374D-B8F6-9D6E2B632478}" srcOrd="0" destOrd="0" presId="urn:microsoft.com/office/officeart/2016/7/layout/LinearBlockProcessNumbered"/>
    <dgm:cxn modelId="{32BA8440-61CB-4F37-9F4B-0D489FEB568B}" srcId="{6A5FC50B-D778-490B-A078-EE0369B14694}" destId="{7E0BA0EF-3EA3-4EFF-8A11-F395D9A266E1}" srcOrd="2" destOrd="0" parTransId="{138F352F-065B-47D7-B876-D2EF37E283F4}" sibTransId="{7B703D20-0C12-46E5-9875-9B90BF3B6F2C}"/>
    <dgm:cxn modelId="{D3C5B722-D84B-2C47-88AA-03BC5092D8DF}" type="presOf" srcId="{D25F3393-2838-4550-8CDE-0C90215DF406}" destId="{73630E57-5EF7-4D43-9359-C5405A923F74}" srcOrd="1" destOrd="0" presId="urn:microsoft.com/office/officeart/2016/7/layout/LinearBlockProcessNumbered"/>
    <dgm:cxn modelId="{40CA90B3-B255-49AE-ADA0-CB0634286C13}" srcId="{6A5FC50B-D778-490B-A078-EE0369B14694}" destId="{857861B8-A036-4077-81DE-35D58F42A478}" srcOrd="0" destOrd="0" parTransId="{53C64663-4D5E-493A-B60B-EF3A40AD18D5}" sibTransId="{7C6DE277-27F2-4600-9627-0698BB9C177A}"/>
    <dgm:cxn modelId="{BEEC1D86-265F-6147-AF3A-C5FADC6621DF}" type="presOf" srcId="{857861B8-A036-4077-81DE-35D58F42A478}" destId="{D00D71D7-54EF-D643-B574-0200906EA398}" srcOrd="1" destOrd="0" presId="urn:microsoft.com/office/officeart/2016/7/layout/LinearBlockProcessNumbered"/>
    <dgm:cxn modelId="{18225B28-C74D-0B4E-8EC3-21EC34F3C2C8}" type="presOf" srcId="{7B703D20-0C12-46E5-9875-9B90BF3B6F2C}" destId="{2C5B3F8B-5E39-9C4D-A9D7-983B8E6CD3A6}" srcOrd="0" destOrd="0" presId="urn:microsoft.com/office/officeart/2016/7/layout/LinearBlockProcessNumbered"/>
    <dgm:cxn modelId="{0EF4963B-276C-154C-ADED-93E82DC40DD5}" type="presOf" srcId="{7C6DE277-27F2-4600-9627-0698BB9C177A}" destId="{84044C23-2E00-124E-8C87-753F670EDDBB}" srcOrd="0" destOrd="0" presId="urn:microsoft.com/office/officeart/2016/7/layout/LinearBlockProcessNumbered"/>
    <dgm:cxn modelId="{C0A12EE7-5812-7843-9031-37DA6A0D79F8}" type="presOf" srcId="{D25F3393-2838-4550-8CDE-0C90215DF406}" destId="{1F29675A-1F1D-D948-AF49-C64337F6A817}" srcOrd="0" destOrd="0" presId="urn:microsoft.com/office/officeart/2016/7/layout/LinearBlockProcessNumbered"/>
    <dgm:cxn modelId="{781351DA-48A1-0B44-B3F4-7989A50976E3}" type="presOf" srcId="{7E0BA0EF-3EA3-4EFF-8A11-F395D9A266E1}" destId="{D0F88FE7-A0F5-ED41-9657-D683660BA886}" srcOrd="1" destOrd="0" presId="urn:microsoft.com/office/officeart/2016/7/layout/LinearBlockProcessNumbered"/>
    <dgm:cxn modelId="{9148E119-F904-3747-BBF6-C97C1BC76567}" type="presOf" srcId="{857861B8-A036-4077-81DE-35D58F42A478}" destId="{0938887F-845A-834E-8688-40AB9E2F82AC}" srcOrd="0" destOrd="0" presId="urn:microsoft.com/office/officeart/2016/7/layout/LinearBlockProcessNumbered"/>
    <dgm:cxn modelId="{1325FF7D-297E-4589-BDD7-98F8BA3E1C82}" srcId="{6A5FC50B-D778-490B-A078-EE0369B14694}" destId="{D25F3393-2838-4550-8CDE-0C90215DF406}" srcOrd="1" destOrd="0" parTransId="{74CA4E3B-F774-4222-AF7E-E7CB3094C80C}" sibTransId="{C4CF8B3A-89F3-40C1-ACEF-69D91DE88B86}"/>
    <dgm:cxn modelId="{111703C8-2A83-F14F-A805-3404BB1E074C}" type="presParOf" srcId="{0DE1D800-A6D0-374D-B8F6-9D6E2B632478}" destId="{FE502966-64F3-FA49-AC45-D037D2F29123}" srcOrd="0" destOrd="0" presId="urn:microsoft.com/office/officeart/2016/7/layout/LinearBlockProcessNumbered"/>
    <dgm:cxn modelId="{04501159-1FA8-0447-84CD-70B0858AE207}" type="presParOf" srcId="{FE502966-64F3-FA49-AC45-D037D2F29123}" destId="{0938887F-845A-834E-8688-40AB9E2F82AC}" srcOrd="0" destOrd="0" presId="urn:microsoft.com/office/officeart/2016/7/layout/LinearBlockProcessNumbered"/>
    <dgm:cxn modelId="{B61F971B-2E61-2643-97CA-0D1B0905CEFC}" type="presParOf" srcId="{FE502966-64F3-FA49-AC45-D037D2F29123}" destId="{84044C23-2E00-124E-8C87-753F670EDDBB}" srcOrd="1" destOrd="0" presId="urn:microsoft.com/office/officeart/2016/7/layout/LinearBlockProcessNumbered"/>
    <dgm:cxn modelId="{959E83EB-0070-E146-8984-AEAF06046E76}" type="presParOf" srcId="{FE502966-64F3-FA49-AC45-D037D2F29123}" destId="{D00D71D7-54EF-D643-B574-0200906EA398}" srcOrd="2" destOrd="0" presId="urn:microsoft.com/office/officeart/2016/7/layout/LinearBlockProcessNumbered"/>
    <dgm:cxn modelId="{61FE4FC7-BB44-D04B-A03F-BA1AEB4A4C46}" type="presParOf" srcId="{0DE1D800-A6D0-374D-B8F6-9D6E2B632478}" destId="{24FCF0E5-F14E-904D-92A2-DCC1E6B54144}" srcOrd="1" destOrd="0" presId="urn:microsoft.com/office/officeart/2016/7/layout/LinearBlockProcessNumbered"/>
    <dgm:cxn modelId="{4DD83F83-B825-6647-B7B7-455457963954}" type="presParOf" srcId="{0DE1D800-A6D0-374D-B8F6-9D6E2B632478}" destId="{D253B565-78B3-FD4E-B945-A75CC42239ED}" srcOrd="2" destOrd="0" presId="urn:microsoft.com/office/officeart/2016/7/layout/LinearBlockProcessNumbered"/>
    <dgm:cxn modelId="{0512AD02-1418-CB40-BC2C-A8C229ED11E3}" type="presParOf" srcId="{D253B565-78B3-FD4E-B945-A75CC42239ED}" destId="{1F29675A-1F1D-D948-AF49-C64337F6A817}" srcOrd="0" destOrd="0" presId="urn:microsoft.com/office/officeart/2016/7/layout/LinearBlockProcessNumbered"/>
    <dgm:cxn modelId="{CBD5DA73-22C3-F348-B79A-92770CDC4856}" type="presParOf" srcId="{D253B565-78B3-FD4E-B945-A75CC42239ED}" destId="{84C7E2D5-18BC-EF4E-8318-2005895CC4DA}" srcOrd="1" destOrd="0" presId="urn:microsoft.com/office/officeart/2016/7/layout/LinearBlockProcessNumbered"/>
    <dgm:cxn modelId="{2B46C52E-3328-0044-BF2F-F0D4AD76E69A}" type="presParOf" srcId="{D253B565-78B3-FD4E-B945-A75CC42239ED}" destId="{73630E57-5EF7-4D43-9359-C5405A923F74}" srcOrd="2" destOrd="0" presId="urn:microsoft.com/office/officeart/2016/7/layout/LinearBlockProcessNumbered"/>
    <dgm:cxn modelId="{527AEDAD-C9E6-B444-B68F-057816792817}" type="presParOf" srcId="{0DE1D800-A6D0-374D-B8F6-9D6E2B632478}" destId="{2BBE8CDC-886E-2C45-9DCF-DAC6AC1C7AA2}" srcOrd="3" destOrd="0" presId="urn:microsoft.com/office/officeart/2016/7/layout/LinearBlockProcessNumbered"/>
    <dgm:cxn modelId="{6034C198-1624-2643-A732-2F6A1407E2D8}" type="presParOf" srcId="{0DE1D800-A6D0-374D-B8F6-9D6E2B632478}" destId="{2234FBA9-8E44-FF42-8FF4-4082FF7CB3E9}" srcOrd="4" destOrd="0" presId="urn:microsoft.com/office/officeart/2016/7/layout/LinearBlockProcessNumbered"/>
    <dgm:cxn modelId="{E6B072BC-E7FD-6942-AD87-6436B2A24867}" type="presParOf" srcId="{2234FBA9-8E44-FF42-8FF4-4082FF7CB3E9}" destId="{2B8AFFBC-3307-5146-BF1C-634229C36236}" srcOrd="0" destOrd="0" presId="urn:microsoft.com/office/officeart/2016/7/layout/LinearBlockProcessNumbered"/>
    <dgm:cxn modelId="{69688B6D-B40E-DB49-A186-A27E8CE46FC5}" type="presParOf" srcId="{2234FBA9-8E44-FF42-8FF4-4082FF7CB3E9}" destId="{2C5B3F8B-5E39-9C4D-A9D7-983B8E6CD3A6}" srcOrd="1" destOrd="0" presId="urn:microsoft.com/office/officeart/2016/7/layout/LinearBlockProcessNumbered"/>
    <dgm:cxn modelId="{62883F6A-FB10-7146-AABF-63A91CF6725F}" type="presParOf" srcId="{2234FBA9-8E44-FF42-8FF4-4082FF7CB3E9}" destId="{D0F88FE7-A0F5-ED41-9657-D683660BA886}" srcOrd="2" destOrd="0" presId="urn:microsoft.com/office/officeart/2016/7/layout/LinearBlock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2BA7CA5F-BC09-4B03-A38D-FFC5275C7780}" type="doc">
      <dgm:prSet loTypeId="urn:microsoft.com/office/officeart/2018/2/layout/IconLabelList" loCatId="icon" qsTypeId="urn:microsoft.com/office/officeart/2005/8/quickstyle/simple4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AAFA13CF-865F-491B-9F4B-27CA3441F721}">
      <dgm:prSet/>
      <dgm:spPr/>
      <dgm:t>
        <a:bodyPr/>
        <a:lstStyle/>
        <a:p>
          <a:r>
            <a:rPr lang="en-US"/>
            <a:t>The binary code for 9</a:t>
          </a:r>
          <a:r>
            <a:rPr lang="en-US" baseline="-25000"/>
            <a:t>10</a:t>
          </a:r>
          <a:r>
            <a:rPr lang="en-US"/>
            <a:t> is 1001</a:t>
          </a:r>
          <a:r>
            <a:rPr lang="en-US" baseline="-25000"/>
            <a:t>2</a:t>
          </a:r>
          <a:endParaRPr lang="en-US"/>
        </a:p>
      </dgm:t>
    </dgm:pt>
    <dgm:pt modelId="{ABA723D8-143F-42D7-82EF-6A2D4CCED0D3}" type="parTrans" cxnId="{F887ECB7-DB6E-498A-BA0F-11D2A4CC451E}">
      <dgm:prSet/>
      <dgm:spPr/>
      <dgm:t>
        <a:bodyPr/>
        <a:lstStyle/>
        <a:p>
          <a:endParaRPr lang="en-US"/>
        </a:p>
      </dgm:t>
    </dgm:pt>
    <dgm:pt modelId="{C5A32902-AC53-40F7-B577-E8DD4CF71EEF}" type="sibTrans" cxnId="{F887ECB7-DB6E-498A-BA0F-11D2A4CC451E}">
      <dgm:prSet/>
      <dgm:spPr/>
      <dgm:t>
        <a:bodyPr/>
        <a:lstStyle/>
        <a:p>
          <a:endParaRPr lang="en-US"/>
        </a:p>
      </dgm:t>
    </dgm:pt>
    <dgm:pt modelId="{6519894A-2C6C-478B-BFD5-434132514F84}">
      <dgm:prSet/>
      <dgm:spPr/>
      <dgm:t>
        <a:bodyPr/>
        <a:lstStyle/>
        <a:p>
          <a:r>
            <a:rPr lang="en-US"/>
            <a:t>So how do we go from 1001</a:t>
          </a:r>
          <a:r>
            <a:rPr lang="en-US" baseline="-25000"/>
            <a:t>2</a:t>
          </a:r>
          <a:r>
            <a:rPr lang="en-US"/>
            <a:t> to 9</a:t>
          </a:r>
          <a:r>
            <a:rPr lang="en-US" baseline="-25000"/>
            <a:t>10</a:t>
          </a:r>
          <a:r>
            <a:rPr lang="en-US"/>
            <a:t>?</a:t>
          </a:r>
        </a:p>
      </dgm:t>
    </dgm:pt>
    <dgm:pt modelId="{2F871057-AA83-476E-BBD1-CCDE7915EEAA}" type="parTrans" cxnId="{A495776A-6B54-49AD-81E6-DE1F992C2F7D}">
      <dgm:prSet/>
      <dgm:spPr/>
      <dgm:t>
        <a:bodyPr/>
        <a:lstStyle/>
        <a:p>
          <a:endParaRPr lang="en-US"/>
        </a:p>
      </dgm:t>
    </dgm:pt>
    <dgm:pt modelId="{156E5E7F-B551-4591-85D3-B152E27DE9E5}" type="sibTrans" cxnId="{A495776A-6B54-49AD-81E6-DE1F992C2F7D}">
      <dgm:prSet/>
      <dgm:spPr/>
      <dgm:t>
        <a:bodyPr/>
        <a:lstStyle/>
        <a:p>
          <a:endParaRPr lang="en-US"/>
        </a:p>
      </dgm:t>
    </dgm:pt>
    <dgm:pt modelId="{7E958480-A957-4E21-B39C-88C430394D51}" type="pres">
      <dgm:prSet presAssocID="{2BA7CA5F-BC09-4B03-A38D-FFC5275C7780}" presName="root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4ADFF23-5D5E-4B72-A61E-D88F9C67BBFA}" type="pres">
      <dgm:prSet presAssocID="{AAFA13CF-865F-491B-9F4B-27CA3441F721}" presName="compNode" presStyleCnt="0"/>
      <dgm:spPr/>
    </dgm:pt>
    <dgm:pt modelId="{E680B710-8B3A-4F9B-AE1E-F6068DA5A657}" type="pres">
      <dgm:prSet presAssocID="{AAFA13CF-865F-491B-9F4B-27CA3441F721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itor"/>
        </a:ext>
      </dgm:extLst>
    </dgm:pt>
    <dgm:pt modelId="{E7D20C92-261D-4159-B348-69EB3344D5FA}" type="pres">
      <dgm:prSet presAssocID="{AAFA13CF-865F-491B-9F4B-27CA3441F721}" presName="spaceRect" presStyleCnt="0"/>
      <dgm:spPr/>
    </dgm:pt>
    <dgm:pt modelId="{392B7127-46C7-42BE-AB89-BDFD46F72F5C}" type="pres">
      <dgm:prSet presAssocID="{AAFA13CF-865F-491B-9F4B-27CA3441F721}" presName="textRect" presStyleLbl="revTx" presStyleIdx="0" presStyleCnt="2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  <dgm:pt modelId="{122C97D1-4157-46A2-9789-8D9F451FD440}" type="pres">
      <dgm:prSet presAssocID="{C5A32902-AC53-40F7-B577-E8DD4CF71EEF}" presName="sibTrans" presStyleCnt="0"/>
      <dgm:spPr/>
    </dgm:pt>
    <dgm:pt modelId="{BBE7635B-7A11-49B4-93C8-B75E19EB4F2E}" type="pres">
      <dgm:prSet presAssocID="{6519894A-2C6C-478B-BFD5-434132514F84}" presName="compNode" presStyleCnt="0"/>
      <dgm:spPr/>
    </dgm:pt>
    <dgm:pt modelId="{9469EBDE-1B8D-4E53-A30A-3CAB703D9448}" type="pres">
      <dgm:prSet presAssocID="{6519894A-2C6C-478B-BFD5-434132514F84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lp"/>
        </a:ext>
      </dgm:extLst>
    </dgm:pt>
    <dgm:pt modelId="{A969389F-DFEE-41F2-81A4-5BBFE03196F8}" type="pres">
      <dgm:prSet presAssocID="{6519894A-2C6C-478B-BFD5-434132514F84}" presName="spaceRect" presStyleCnt="0"/>
      <dgm:spPr/>
    </dgm:pt>
    <dgm:pt modelId="{9C46C7BE-FD96-4155-8AE8-ABD920203B45}" type="pres">
      <dgm:prSet presAssocID="{6519894A-2C6C-478B-BFD5-434132514F84}" presName="textRect" presStyleLbl="revTx" presStyleIdx="1" presStyleCnt="2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90E8277-6A38-474F-80DA-44C10DA6C3E0}" type="presOf" srcId="{2BA7CA5F-BC09-4B03-A38D-FFC5275C7780}" destId="{7E958480-A957-4E21-B39C-88C430394D51}" srcOrd="0" destOrd="0" presId="urn:microsoft.com/office/officeart/2018/2/layout/IconLabelList"/>
    <dgm:cxn modelId="{F887ECB7-DB6E-498A-BA0F-11D2A4CC451E}" srcId="{2BA7CA5F-BC09-4B03-A38D-FFC5275C7780}" destId="{AAFA13CF-865F-491B-9F4B-27CA3441F721}" srcOrd="0" destOrd="0" parTransId="{ABA723D8-143F-42D7-82EF-6A2D4CCED0D3}" sibTransId="{C5A32902-AC53-40F7-B577-E8DD4CF71EEF}"/>
    <dgm:cxn modelId="{14421357-2EBA-406E-94F8-1C93D96FA755}" type="presOf" srcId="{AAFA13CF-865F-491B-9F4B-27CA3441F721}" destId="{392B7127-46C7-42BE-AB89-BDFD46F72F5C}" srcOrd="0" destOrd="0" presId="urn:microsoft.com/office/officeart/2018/2/layout/IconLabelList"/>
    <dgm:cxn modelId="{756BECD6-A747-4AEF-97A1-FB46BB42046F}" type="presOf" srcId="{6519894A-2C6C-478B-BFD5-434132514F84}" destId="{9C46C7BE-FD96-4155-8AE8-ABD920203B45}" srcOrd="0" destOrd="0" presId="urn:microsoft.com/office/officeart/2018/2/layout/IconLabelList"/>
    <dgm:cxn modelId="{A495776A-6B54-49AD-81E6-DE1F992C2F7D}" srcId="{2BA7CA5F-BC09-4B03-A38D-FFC5275C7780}" destId="{6519894A-2C6C-478B-BFD5-434132514F84}" srcOrd="1" destOrd="0" parTransId="{2F871057-AA83-476E-BBD1-CCDE7915EEAA}" sibTransId="{156E5E7F-B551-4591-85D3-B152E27DE9E5}"/>
    <dgm:cxn modelId="{B0758988-6A07-4E6A-B45A-15645DEC88C7}" type="presParOf" srcId="{7E958480-A957-4E21-B39C-88C430394D51}" destId="{14ADFF23-5D5E-4B72-A61E-D88F9C67BBFA}" srcOrd="0" destOrd="0" presId="urn:microsoft.com/office/officeart/2018/2/layout/IconLabelList"/>
    <dgm:cxn modelId="{A1A20F92-CCAA-4F6B-91E1-4389BC36A38F}" type="presParOf" srcId="{14ADFF23-5D5E-4B72-A61E-D88F9C67BBFA}" destId="{E680B710-8B3A-4F9B-AE1E-F6068DA5A657}" srcOrd="0" destOrd="0" presId="urn:microsoft.com/office/officeart/2018/2/layout/IconLabelList"/>
    <dgm:cxn modelId="{367E45E0-ECF3-46DA-B73E-09483A79AF7D}" type="presParOf" srcId="{14ADFF23-5D5E-4B72-A61E-D88F9C67BBFA}" destId="{E7D20C92-261D-4159-B348-69EB3344D5FA}" srcOrd="1" destOrd="0" presId="urn:microsoft.com/office/officeart/2018/2/layout/IconLabelList"/>
    <dgm:cxn modelId="{3AE924B8-DE42-436F-8A71-0780F2268116}" type="presParOf" srcId="{14ADFF23-5D5E-4B72-A61E-D88F9C67BBFA}" destId="{392B7127-46C7-42BE-AB89-BDFD46F72F5C}" srcOrd="2" destOrd="0" presId="urn:microsoft.com/office/officeart/2018/2/layout/IconLabelList"/>
    <dgm:cxn modelId="{F9D9BFCF-ACDB-4384-828D-7790415875C5}" type="presParOf" srcId="{7E958480-A957-4E21-B39C-88C430394D51}" destId="{122C97D1-4157-46A2-9789-8D9F451FD440}" srcOrd="1" destOrd="0" presId="urn:microsoft.com/office/officeart/2018/2/layout/IconLabelList"/>
    <dgm:cxn modelId="{3006CC6A-CF90-49BD-8299-4C03AF325E32}" type="presParOf" srcId="{7E958480-A957-4E21-B39C-88C430394D51}" destId="{BBE7635B-7A11-49B4-93C8-B75E19EB4F2E}" srcOrd="2" destOrd="0" presId="urn:microsoft.com/office/officeart/2018/2/layout/IconLabelList"/>
    <dgm:cxn modelId="{B8E1EAAC-C6D8-4228-8CA1-E603797706B1}" type="presParOf" srcId="{BBE7635B-7A11-49B4-93C8-B75E19EB4F2E}" destId="{9469EBDE-1B8D-4E53-A30A-3CAB703D9448}" srcOrd="0" destOrd="0" presId="urn:microsoft.com/office/officeart/2018/2/layout/IconLabelList"/>
    <dgm:cxn modelId="{495D1F32-5183-4CA5-884F-65567EB4EB97}" type="presParOf" srcId="{BBE7635B-7A11-49B4-93C8-B75E19EB4F2E}" destId="{A969389F-DFEE-41F2-81A4-5BBFE03196F8}" srcOrd="1" destOrd="0" presId="urn:microsoft.com/office/officeart/2018/2/layout/IconLabelList"/>
    <dgm:cxn modelId="{6F09995D-E7D5-44AE-BFD3-2420EA0F9A74}" type="presParOf" srcId="{BBE7635B-7A11-49B4-93C8-B75E19EB4F2E}" destId="{9C46C7BE-FD96-4155-8AE8-ABD920203B45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CE2CC4-BF99-B143-B46D-949C8D30DC71}">
      <dsp:nvSpPr>
        <dsp:cNvPr id="0" name=""/>
        <dsp:cNvSpPr/>
      </dsp:nvSpPr>
      <dsp:spPr>
        <a:xfrm>
          <a:off x="0" y="41113"/>
          <a:ext cx="4885203" cy="123317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lvl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/>
            <a:t>A computer has 4 important processes</a:t>
          </a:r>
        </a:p>
      </dsp:txBody>
      <dsp:txXfrm>
        <a:off x="60199" y="101312"/>
        <a:ext cx="4764805" cy="1112781"/>
      </dsp:txXfrm>
    </dsp:sp>
    <dsp:sp modelId="{5268DB00-98EA-D345-B3AF-60FFFB09452E}">
      <dsp:nvSpPr>
        <dsp:cNvPr id="0" name=""/>
        <dsp:cNvSpPr/>
      </dsp:nvSpPr>
      <dsp:spPr>
        <a:xfrm>
          <a:off x="0" y="1274293"/>
          <a:ext cx="4885203" cy="16684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5105" tIns="39370" rIns="220472" bIns="3937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400" kern="1200"/>
            <a:t>Input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400" kern="1200"/>
            <a:t>Storage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400" kern="1200"/>
            <a:t>Process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400" kern="1200"/>
            <a:t>Output</a:t>
          </a:r>
        </a:p>
      </dsp:txBody>
      <dsp:txXfrm>
        <a:off x="0" y="1274293"/>
        <a:ext cx="4885203" cy="1668420"/>
      </dsp:txXfrm>
    </dsp:sp>
    <dsp:sp modelId="{AFA19951-1EB7-894C-A25A-AB64C0A3CAC9}">
      <dsp:nvSpPr>
        <dsp:cNvPr id="0" name=""/>
        <dsp:cNvSpPr/>
      </dsp:nvSpPr>
      <dsp:spPr>
        <a:xfrm>
          <a:off x="0" y="2942713"/>
          <a:ext cx="4885203" cy="1233179"/>
        </a:xfrm>
        <a:prstGeom prst="roundRect">
          <a:avLst/>
        </a:prstGeom>
        <a:solidFill>
          <a:schemeClr val="accent2">
            <a:hueOff val="4681519"/>
            <a:satOff val="-5839"/>
            <a:lumOff val="137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lvl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/>
            <a:t>These 4 processes are performed by the</a:t>
          </a:r>
        </a:p>
      </dsp:txBody>
      <dsp:txXfrm>
        <a:off x="60199" y="3002912"/>
        <a:ext cx="4764805" cy="1112781"/>
      </dsp:txXfrm>
    </dsp:sp>
    <dsp:sp modelId="{D2CE85F7-3698-4749-ABD4-4232E69B1875}">
      <dsp:nvSpPr>
        <dsp:cNvPr id="0" name=""/>
        <dsp:cNvSpPr/>
      </dsp:nvSpPr>
      <dsp:spPr>
        <a:xfrm>
          <a:off x="0" y="4175893"/>
          <a:ext cx="4885203" cy="16684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5105" tIns="39370" rIns="220472" bIns="3937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400" kern="1200" dirty="0"/>
            <a:t>input/output device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400" kern="1200"/>
            <a:t>Systems bus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400" kern="1200"/>
            <a:t>Memory storage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400" kern="1200"/>
            <a:t>CPU</a:t>
          </a:r>
        </a:p>
      </dsp:txBody>
      <dsp:txXfrm>
        <a:off x="0" y="4175893"/>
        <a:ext cx="4885203" cy="1668420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6D0B2E-6023-4016-B154-CF0666413F02}">
      <dsp:nvSpPr>
        <dsp:cNvPr id="0" name=""/>
        <dsp:cNvSpPr/>
      </dsp:nvSpPr>
      <dsp:spPr>
        <a:xfrm>
          <a:off x="530099" y="893169"/>
          <a:ext cx="1406812" cy="140681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6EA841-E79F-4C5B-AAC5-D67E41AA9BEB}">
      <dsp:nvSpPr>
        <dsp:cNvPr id="0" name=""/>
        <dsp:cNvSpPr/>
      </dsp:nvSpPr>
      <dsp:spPr>
        <a:xfrm>
          <a:off x="829912" y="1192981"/>
          <a:ext cx="807187" cy="80718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8C6469-EF0E-4BCF-AF82-6D012512E1AD}">
      <dsp:nvSpPr>
        <dsp:cNvPr id="0" name=""/>
        <dsp:cNvSpPr/>
      </dsp:nvSpPr>
      <dsp:spPr>
        <a:xfrm>
          <a:off x="80381" y="2738169"/>
          <a:ext cx="23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defRPr cap="all"/>
          </a:pPr>
          <a:r>
            <a:rPr lang="en-US" sz="1600" kern="1200"/>
            <a:t>We need to work iteratively through the series of base 2 powers</a:t>
          </a:r>
        </a:p>
      </dsp:txBody>
      <dsp:txXfrm>
        <a:off x="80381" y="2738169"/>
        <a:ext cx="2306250" cy="720000"/>
      </dsp:txXfrm>
    </dsp:sp>
    <dsp:sp modelId="{E7798A5D-6DA2-4B1B-94DF-5BDA09EE70EE}">
      <dsp:nvSpPr>
        <dsp:cNvPr id="0" name=""/>
        <dsp:cNvSpPr/>
      </dsp:nvSpPr>
      <dsp:spPr>
        <a:xfrm>
          <a:off x="3239943" y="893169"/>
          <a:ext cx="1406812" cy="1406812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EB2D99D-095C-4785-A404-5E452C7EB103}">
      <dsp:nvSpPr>
        <dsp:cNvPr id="0" name=""/>
        <dsp:cNvSpPr/>
      </dsp:nvSpPr>
      <dsp:spPr>
        <a:xfrm>
          <a:off x="3539756" y="1192981"/>
          <a:ext cx="807187" cy="80718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107CCF-7DDF-4783-BCD7-397B8642D1BF}">
      <dsp:nvSpPr>
        <dsp:cNvPr id="0" name=""/>
        <dsp:cNvSpPr/>
      </dsp:nvSpPr>
      <dsp:spPr>
        <a:xfrm>
          <a:off x="2790224" y="2738169"/>
          <a:ext cx="23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defRPr cap="all"/>
          </a:pPr>
          <a:r>
            <a:rPr lang="en-US" sz="1600" kern="1200"/>
            <a:t>Find the highest power of 2 that is equals or lower to the number</a:t>
          </a:r>
        </a:p>
      </dsp:txBody>
      <dsp:txXfrm>
        <a:off x="2790224" y="2738169"/>
        <a:ext cx="2306250" cy="720000"/>
      </dsp:txXfrm>
    </dsp:sp>
    <dsp:sp modelId="{652855D3-94A1-4D8D-AD9D-0F07C45F4160}">
      <dsp:nvSpPr>
        <dsp:cNvPr id="0" name=""/>
        <dsp:cNvSpPr/>
      </dsp:nvSpPr>
      <dsp:spPr>
        <a:xfrm>
          <a:off x="5949787" y="893169"/>
          <a:ext cx="1406812" cy="1406812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5DF2E15-289F-43EF-8F8E-C749E3A79838}">
      <dsp:nvSpPr>
        <dsp:cNvPr id="0" name=""/>
        <dsp:cNvSpPr/>
      </dsp:nvSpPr>
      <dsp:spPr>
        <a:xfrm>
          <a:off x="6249600" y="1192981"/>
          <a:ext cx="807187" cy="80718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FBFC1C-5939-4C17-A3E0-B9A16A1EC1DE}">
      <dsp:nvSpPr>
        <dsp:cNvPr id="0" name=""/>
        <dsp:cNvSpPr/>
      </dsp:nvSpPr>
      <dsp:spPr>
        <a:xfrm>
          <a:off x="5500068" y="2738169"/>
          <a:ext cx="23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defRPr cap="all"/>
          </a:pPr>
          <a:r>
            <a:rPr lang="en-US" sz="1600" kern="1200"/>
            <a:t>We keep subtracting off until nothing is left</a:t>
          </a:r>
        </a:p>
      </dsp:txBody>
      <dsp:txXfrm>
        <a:off x="5500068" y="2738169"/>
        <a:ext cx="2306250" cy="720000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80B710-8B3A-4F9B-AE1E-F6068DA5A657}">
      <dsp:nvSpPr>
        <dsp:cNvPr id="0" name=""/>
        <dsp:cNvSpPr/>
      </dsp:nvSpPr>
      <dsp:spPr>
        <a:xfrm>
          <a:off x="1009209" y="796109"/>
          <a:ext cx="1625062" cy="16250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92B7127-46C7-42BE-AB89-BDFD46F72F5C}">
      <dsp:nvSpPr>
        <dsp:cNvPr id="0" name=""/>
        <dsp:cNvSpPr/>
      </dsp:nvSpPr>
      <dsp:spPr>
        <a:xfrm>
          <a:off x="16115" y="2835228"/>
          <a:ext cx="361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/>
            <a:t>The binary code for 9</a:t>
          </a:r>
          <a:r>
            <a:rPr lang="en-US" sz="2500" kern="1200" baseline="-25000"/>
            <a:t>10</a:t>
          </a:r>
          <a:r>
            <a:rPr lang="en-US" sz="2500" kern="1200"/>
            <a:t> is 1001</a:t>
          </a:r>
          <a:r>
            <a:rPr lang="en-US" sz="2500" kern="1200" baseline="-25000"/>
            <a:t>2</a:t>
          </a:r>
          <a:endParaRPr lang="en-US" sz="2500" kern="1200"/>
        </a:p>
      </dsp:txBody>
      <dsp:txXfrm>
        <a:off x="16115" y="2835228"/>
        <a:ext cx="3611250" cy="720000"/>
      </dsp:txXfrm>
    </dsp:sp>
    <dsp:sp modelId="{9469EBDE-1B8D-4E53-A30A-3CAB703D9448}">
      <dsp:nvSpPr>
        <dsp:cNvPr id="0" name=""/>
        <dsp:cNvSpPr/>
      </dsp:nvSpPr>
      <dsp:spPr>
        <a:xfrm>
          <a:off x="5252428" y="796109"/>
          <a:ext cx="1625062" cy="16250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C46C7BE-FD96-4155-8AE8-ABD920203B45}">
      <dsp:nvSpPr>
        <dsp:cNvPr id="0" name=""/>
        <dsp:cNvSpPr/>
      </dsp:nvSpPr>
      <dsp:spPr>
        <a:xfrm>
          <a:off x="4259334" y="2835228"/>
          <a:ext cx="361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/>
            <a:t>So how do we go from 9</a:t>
          </a:r>
          <a:r>
            <a:rPr lang="en-US" sz="2500" kern="1200" baseline="-25000" dirty="0"/>
            <a:t>10 </a:t>
          </a:r>
          <a:r>
            <a:rPr lang="en-US" sz="2500" kern="1200" baseline="0" dirty="0"/>
            <a:t>to </a:t>
          </a:r>
          <a:r>
            <a:rPr lang="en-US" sz="2500" kern="1200" dirty="0"/>
            <a:t>1001</a:t>
          </a:r>
          <a:r>
            <a:rPr lang="en-US" sz="2500" kern="1200" baseline="-25000" dirty="0"/>
            <a:t>2</a:t>
          </a:r>
          <a:endParaRPr lang="en-US" sz="2500" kern="1200" dirty="0"/>
        </a:p>
      </dsp:txBody>
      <dsp:txXfrm>
        <a:off x="4259334" y="2835228"/>
        <a:ext cx="3611250" cy="720000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6DD7E6E-4884-43A9-AF54-F984C22C2285}">
      <dsp:nvSpPr>
        <dsp:cNvPr id="0" name=""/>
        <dsp:cNvSpPr/>
      </dsp:nvSpPr>
      <dsp:spPr>
        <a:xfrm>
          <a:off x="165930" y="453578"/>
          <a:ext cx="654908" cy="654908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CF3F84B-815C-4D09-A2DB-6CC259C036BF}">
      <dsp:nvSpPr>
        <dsp:cNvPr id="0" name=""/>
        <dsp:cNvSpPr/>
      </dsp:nvSpPr>
      <dsp:spPr>
        <a:xfrm>
          <a:off x="303461" y="591109"/>
          <a:ext cx="379847" cy="379847"/>
        </a:xfrm>
        <a:prstGeom prst="rect">
          <a:avLst/>
        </a:prstGeom>
        <a:blipFill>
          <a:blip xmlns:r="http://schemas.openxmlformats.org/officeDocument/2006/relationships" r:embed="rId1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BFD2D1-59E4-42F5-91C9-04EBA84B8DE0}">
      <dsp:nvSpPr>
        <dsp:cNvPr id="0" name=""/>
        <dsp:cNvSpPr/>
      </dsp:nvSpPr>
      <dsp:spPr>
        <a:xfrm>
          <a:off x="961176" y="453578"/>
          <a:ext cx="1543713" cy="6549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/>
            <a:t>Hexadecimal contains 16 symbols from 0 to 15. </a:t>
          </a:r>
        </a:p>
      </dsp:txBody>
      <dsp:txXfrm>
        <a:off x="961176" y="453578"/>
        <a:ext cx="1543713" cy="654908"/>
      </dsp:txXfrm>
    </dsp:sp>
    <dsp:sp modelId="{5DE231E0-9A67-44A8-8E1E-280569EE0C26}">
      <dsp:nvSpPr>
        <dsp:cNvPr id="0" name=""/>
        <dsp:cNvSpPr/>
      </dsp:nvSpPr>
      <dsp:spPr>
        <a:xfrm>
          <a:off x="2773870" y="453578"/>
          <a:ext cx="654908" cy="654908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2C16965-7D05-43F6-9118-FF5F204D2F94}">
      <dsp:nvSpPr>
        <dsp:cNvPr id="0" name=""/>
        <dsp:cNvSpPr/>
      </dsp:nvSpPr>
      <dsp:spPr>
        <a:xfrm>
          <a:off x="2911401" y="591109"/>
          <a:ext cx="379847" cy="379847"/>
        </a:xfrm>
        <a:prstGeom prst="rect">
          <a:avLst/>
        </a:prstGeom>
        <a:blipFill>
          <a:blip xmlns:r="http://schemas.openxmlformats.org/officeDocument/2006/relationships"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EB10D4-78C7-4721-A848-BA56FFD50BCD}">
      <dsp:nvSpPr>
        <dsp:cNvPr id="0" name=""/>
        <dsp:cNvSpPr/>
      </dsp:nvSpPr>
      <dsp:spPr>
        <a:xfrm>
          <a:off x="3569116" y="453578"/>
          <a:ext cx="1543713" cy="6549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/>
            <a:t>However, double digits can be confusing.</a:t>
          </a:r>
        </a:p>
      </dsp:txBody>
      <dsp:txXfrm>
        <a:off x="3569116" y="453578"/>
        <a:ext cx="1543713" cy="654908"/>
      </dsp:txXfrm>
    </dsp:sp>
    <dsp:sp modelId="{25C33C4B-BE3E-4D1A-BAB0-AB2E4A0D6AE2}">
      <dsp:nvSpPr>
        <dsp:cNvPr id="0" name=""/>
        <dsp:cNvSpPr/>
      </dsp:nvSpPr>
      <dsp:spPr>
        <a:xfrm>
          <a:off x="5381810" y="453578"/>
          <a:ext cx="654908" cy="654908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BB4B8A1-2D94-436D-810F-B1222F2DE7C9}">
      <dsp:nvSpPr>
        <dsp:cNvPr id="0" name=""/>
        <dsp:cNvSpPr/>
      </dsp:nvSpPr>
      <dsp:spPr>
        <a:xfrm>
          <a:off x="5519340" y="591109"/>
          <a:ext cx="379847" cy="379847"/>
        </a:xfrm>
        <a:prstGeom prst="rect">
          <a:avLst/>
        </a:prstGeom>
        <a:blipFill>
          <a:blip xmlns:r="http://schemas.openxmlformats.org/officeDocument/2006/relationships"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5D6AC6A-EC36-415F-9AEB-F3A1CC4FB5C2}">
      <dsp:nvSpPr>
        <dsp:cNvPr id="0" name=""/>
        <dsp:cNvSpPr/>
      </dsp:nvSpPr>
      <dsp:spPr>
        <a:xfrm>
          <a:off x="6177056" y="453578"/>
          <a:ext cx="1543713" cy="6549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/>
            <a:t>So we go from 0 to 9, and A to F.</a:t>
          </a:r>
        </a:p>
      </dsp:txBody>
      <dsp:txXfrm>
        <a:off x="6177056" y="453578"/>
        <a:ext cx="1543713" cy="654908"/>
      </dsp:txXfrm>
    </dsp:sp>
    <dsp:sp modelId="{AFFF92AE-5362-4E72-998F-3875C1B254DA}">
      <dsp:nvSpPr>
        <dsp:cNvPr id="0" name=""/>
        <dsp:cNvSpPr/>
      </dsp:nvSpPr>
      <dsp:spPr>
        <a:xfrm>
          <a:off x="165930" y="1848214"/>
          <a:ext cx="654908" cy="654908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65E7E09-D16E-471A-A4B4-68A1508EBBBD}">
      <dsp:nvSpPr>
        <dsp:cNvPr id="0" name=""/>
        <dsp:cNvSpPr/>
      </dsp:nvSpPr>
      <dsp:spPr>
        <a:xfrm>
          <a:off x="303461" y="1985745"/>
          <a:ext cx="379847" cy="379847"/>
        </a:xfrm>
        <a:prstGeom prst="rect">
          <a:avLst/>
        </a:prstGeom>
        <a:blipFill>
          <a:blip xmlns:r="http://schemas.openxmlformats.org/officeDocument/2006/relationships" r:embed="rId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BBB23A0-BA72-4FCC-8BEB-96CDE6DF4CEB}">
      <dsp:nvSpPr>
        <dsp:cNvPr id="0" name=""/>
        <dsp:cNvSpPr/>
      </dsp:nvSpPr>
      <dsp:spPr>
        <a:xfrm>
          <a:off x="961176" y="1848214"/>
          <a:ext cx="1543713" cy="6549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/>
            <a:t>A to F codes for values 10 to 15</a:t>
          </a:r>
        </a:p>
      </dsp:txBody>
      <dsp:txXfrm>
        <a:off x="961176" y="1848214"/>
        <a:ext cx="1543713" cy="654908"/>
      </dsp:txXfrm>
    </dsp:sp>
    <dsp:sp modelId="{B8716467-9577-434E-AD1A-02EE6EC2EF30}">
      <dsp:nvSpPr>
        <dsp:cNvPr id="0" name=""/>
        <dsp:cNvSpPr/>
      </dsp:nvSpPr>
      <dsp:spPr>
        <a:xfrm>
          <a:off x="2773870" y="1848214"/>
          <a:ext cx="654908" cy="654908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BF62943-8B18-40F2-B197-121741268AF3}">
      <dsp:nvSpPr>
        <dsp:cNvPr id="0" name=""/>
        <dsp:cNvSpPr/>
      </dsp:nvSpPr>
      <dsp:spPr>
        <a:xfrm>
          <a:off x="2911401" y="1985745"/>
          <a:ext cx="379847" cy="379847"/>
        </a:xfrm>
        <a:prstGeom prst="rect">
          <a:avLst/>
        </a:prstGeom>
        <a:blipFill>
          <a:blip xmlns:r="http://schemas.openxmlformats.org/officeDocument/2006/relationships" r:embed="rId9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176732-334C-417C-B077-AF20AD7E00E7}">
      <dsp:nvSpPr>
        <dsp:cNvPr id="0" name=""/>
        <dsp:cNvSpPr/>
      </dsp:nvSpPr>
      <dsp:spPr>
        <a:xfrm>
          <a:off x="3569116" y="1848214"/>
          <a:ext cx="1543713" cy="6549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/>
            <a:t>Decimal means base 10</a:t>
          </a:r>
        </a:p>
      </dsp:txBody>
      <dsp:txXfrm>
        <a:off x="3569116" y="1848214"/>
        <a:ext cx="1543713" cy="654908"/>
      </dsp:txXfrm>
    </dsp:sp>
    <dsp:sp modelId="{2A5EE74E-1CC0-4661-AF1C-7B2A0E027936}">
      <dsp:nvSpPr>
        <dsp:cNvPr id="0" name=""/>
        <dsp:cNvSpPr/>
      </dsp:nvSpPr>
      <dsp:spPr>
        <a:xfrm>
          <a:off x="5381810" y="1848214"/>
          <a:ext cx="654908" cy="654908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9929F37-1AD1-4F3F-AE80-31ABDFFDDB75}">
      <dsp:nvSpPr>
        <dsp:cNvPr id="0" name=""/>
        <dsp:cNvSpPr/>
      </dsp:nvSpPr>
      <dsp:spPr>
        <a:xfrm>
          <a:off x="5519340" y="1985745"/>
          <a:ext cx="379847" cy="379847"/>
        </a:xfrm>
        <a:prstGeom prst="rect">
          <a:avLst/>
        </a:prstGeom>
        <a:blipFill>
          <a:blip xmlns:r="http://schemas.openxmlformats.org/officeDocument/2006/relationships" r:embed="rId11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CD9F59-00D4-4C64-9CD2-4EF9173FA413}">
      <dsp:nvSpPr>
        <dsp:cNvPr id="0" name=""/>
        <dsp:cNvSpPr/>
      </dsp:nvSpPr>
      <dsp:spPr>
        <a:xfrm>
          <a:off x="6177056" y="1848214"/>
          <a:ext cx="1543713" cy="6549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/>
            <a:t>Binary means base 2</a:t>
          </a:r>
        </a:p>
      </dsp:txBody>
      <dsp:txXfrm>
        <a:off x="6177056" y="1848214"/>
        <a:ext cx="1543713" cy="654908"/>
      </dsp:txXfrm>
    </dsp:sp>
    <dsp:sp modelId="{3A9B31C3-92C1-443C-8FDF-BFA262F3306E}">
      <dsp:nvSpPr>
        <dsp:cNvPr id="0" name=""/>
        <dsp:cNvSpPr/>
      </dsp:nvSpPr>
      <dsp:spPr>
        <a:xfrm>
          <a:off x="165930" y="3242850"/>
          <a:ext cx="654908" cy="654908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F9BF2F-40EF-4AB2-95CE-224F3EF5A4FC}">
      <dsp:nvSpPr>
        <dsp:cNvPr id="0" name=""/>
        <dsp:cNvSpPr/>
      </dsp:nvSpPr>
      <dsp:spPr>
        <a:xfrm>
          <a:off x="303461" y="3380381"/>
          <a:ext cx="379847" cy="379847"/>
        </a:xfrm>
        <a:prstGeom prst="rect">
          <a:avLst/>
        </a:prstGeom>
        <a:blipFill>
          <a:blip xmlns:r="http://schemas.openxmlformats.org/officeDocument/2006/relationships" r:embed="rId1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A26EE1-236F-4C86-8D0D-08A5033D01BE}">
      <dsp:nvSpPr>
        <dsp:cNvPr id="0" name=""/>
        <dsp:cNvSpPr/>
      </dsp:nvSpPr>
      <dsp:spPr>
        <a:xfrm>
          <a:off x="961176" y="3242850"/>
          <a:ext cx="1543713" cy="6549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/>
            <a:t>Hexadecimal means base 16</a:t>
          </a:r>
        </a:p>
      </dsp:txBody>
      <dsp:txXfrm>
        <a:off x="961176" y="3242850"/>
        <a:ext cx="1543713" cy="654908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9E297F-801B-4740-9AF5-86066B80D925}">
      <dsp:nvSpPr>
        <dsp:cNvPr id="0" name=""/>
        <dsp:cNvSpPr/>
      </dsp:nvSpPr>
      <dsp:spPr>
        <a:xfrm>
          <a:off x="2537366" y="533412"/>
          <a:ext cx="41181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813" y="45720"/>
              </a:lnTo>
            </a:path>
          </a:pathLst>
        </a:custGeom>
        <a:noFill/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2732213" y="576920"/>
        <a:ext cx="22120" cy="4424"/>
      </dsp:txXfrm>
    </dsp:sp>
    <dsp:sp modelId="{86A904B6-3B0E-604A-B0CA-02F4D8552276}">
      <dsp:nvSpPr>
        <dsp:cNvPr id="0" name=""/>
        <dsp:cNvSpPr/>
      </dsp:nvSpPr>
      <dsp:spPr>
        <a:xfrm>
          <a:off x="615628" y="2070"/>
          <a:ext cx="1923538" cy="1154123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4255" tIns="98937" rIns="94255" bIns="98937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600" i="1" kern="1200" dirty="0"/>
            <a:t>Note something that you should be doing by hand regularly anyway</a:t>
          </a:r>
          <a:endParaRPr lang="en-US" sz="1600" kern="1200" dirty="0"/>
        </a:p>
      </dsp:txBody>
      <dsp:txXfrm>
        <a:off x="615628" y="2070"/>
        <a:ext cx="1923538" cy="1154123"/>
      </dsp:txXfrm>
    </dsp:sp>
    <dsp:sp modelId="{47A67F5A-2B05-7740-8DC9-7E0008BE58EE}">
      <dsp:nvSpPr>
        <dsp:cNvPr id="0" name=""/>
        <dsp:cNvSpPr/>
      </dsp:nvSpPr>
      <dsp:spPr>
        <a:xfrm>
          <a:off x="4903319" y="533412"/>
          <a:ext cx="41181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813" y="45720"/>
              </a:lnTo>
            </a:path>
          </a:pathLst>
        </a:custGeom>
        <a:noFill/>
        <a:ln w="9525" cap="flat" cmpd="sng" algn="ctr">
          <a:solidFill>
            <a:schemeClr val="accent5">
              <a:hueOff val="-1986775"/>
              <a:satOff val="7962"/>
              <a:lumOff val="1726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5098165" y="576920"/>
        <a:ext cx="22120" cy="4424"/>
      </dsp:txXfrm>
    </dsp:sp>
    <dsp:sp modelId="{E264D6B4-1136-7D43-B9C1-FF97A55D6082}">
      <dsp:nvSpPr>
        <dsp:cNvPr id="0" name=""/>
        <dsp:cNvSpPr/>
      </dsp:nvSpPr>
      <dsp:spPr>
        <a:xfrm>
          <a:off x="2981580" y="2070"/>
          <a:ext cx="1923538" cy="1154123"/>
        </a:xfrm>
        <a:prstGeom prst="rect">
          <a:avLst/>
        </a:prstGeom>
        <a:solidFill>
          <a:schemeClr val="accent5">
            <a:hueOff val="-1655646"/>
            <a:satOff val="6635"/>
            <a:lumOff val="1438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4255" tIns="98937" rIns="94255" bIns="98937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600" i="1" kern="1200"/>
            <a:t>Check against the hexadecimal table. </a:t>
          </a:r>
          <a:endParaRPr lang="en-US" sz="1600" kern="1200"/>
        </a:p>
      </dsp:txBody>
      <dsp:txXfrm>
        <a:off x="2981580" y="2070"/>
        <a:ext cx="1923538" cy="1154123"/>
      </dsp:txXfrm>
    </dsp:sp>
    <dsp:sp modelId="{4D51CB0A-ACCF-C645-873F-8C635194623D}">
      <dsp:nvSpPr>
        <dsp:cNvPr id="0" name=""/>
        <dsp:cNvSpPr/>
      </dsp:nvSpPr>
      <dsp:spPr>
        <a:xfrm>
          <a:off x="1577397" y="1154393"/>
          <a:ext cx="4731904" cy="411813"/>
        </a:xfrm>
        <a:custGeom>
          <a:avLst/>
          <a:gdLst/>
          <a:ahLst/>
          <a:cxnLst/>
          <a:rect l="0" t="0" r="0" b="0"/>
          <a:pathLst>
            <a:path>
              <a:moveTo>
                <a:pt x="4731904" y="0"/>
              </a:moveTo>
              <a:lnTo>
                <a:pt x="4731904" y="223006"/>
              </a:lnTo>
              <a:lnTo>
                <a:pt x="0" y="223006"/>
              </a:lnTo>
              <a:lnTo>
                <a:pt x="0" y="411813"/>
              </a:lnTo>
            </a:path>
          </a:pathLst>
        </a:custGeom>
        <a:noFill/>
        <a:ln w="9525" cap="flat" cmpd="sng" algn="ctr">
          <a:solidFill>
            <a:schemeClr val="accent5">
              <a:hueOff val="-3973551"/>
              <a:satOff val="15924"/>
              <a:lumOff val="3451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3824536" y="1358088"/>
        <a:ext cx="237627" cy="4424"/>
      </dsp:txXfrm>
    </dsp:sp>
    <dsp:sp modelId="{F01B696F-682C-9940-A4E1-DF788398D5DF}">
      <dsp:nvSpPr>
        <dsp:cNvPr id="0" name=""/>
        <dsp:cNvSpPr/>
      </dsp:nvSpPr>
      <dsp:spPr>
        <a:xfrm>
          <a:off x="5347533" y="2070"/>
          <a:ext cx="1923538" cy="1154123"/>
        </a:xfrm>
        <a:prstGeom prst="rect">
          <a:avLst/>
        </a:prstGeom>
        <a:solidFill>
          <a:schemeClr val="accent5">
            <a:hueOff val="-3311292"/>
            <a:satOff val="13270"/>
            <a:lumOff val="2876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4255" tIns="98937" rIns="94255" bIns="98937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600" i="1" kern="1200"/>
            <a:t>Find n x 16</a:t>
          </a:r>
          <a:r>
            <a:rPr lang="en-GB" sz="1600" i="1" kern="1200" baseline="30000"/>
            <a:t>x </a:t>
          </a:r>
          <a:r>
            <a:rPr lang="en-GB" sz="1600" i="1" kern="1200"/>
            <a:t>which is equals or smaller than the number you are converting from</a:t>
          </a:r>
          <a:endParaRPr lang="en-US" sz="1600" kern="1200"/>
        </a:p>
      </dsp:txBody>
      <dsp:txXfrm>
        <a:off x="5347533" y="2070"/>
        <a:ext cx="1923538" cy="1154123"/>
      </dsp:txXfrm>
    </dsp:sp>
    <dsp:sp modelId="{609822E2-3E22-3F42-9ACC-6150CE1C00AC}">
      <dsp:nvSpPr>
        <dsp:cNvPr id="0" name=""/>
        <dsp:cNvSpPr/>
      </dsp:nvSpPr>
      <dsp:spPr>
        <a:xfrm>
          <a:off x="2537366" y="2129949"/>
          <a:ext cx="41181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813" y="45720"/>
              </a:lnTo>
            </a:path>
          </a:pathLst>
        </a:custGeom>
        <a:noFill/>
        <a:ln w="9525" cap="flat" cmpd="sng" algn="ctr">
          <a:solidFill>
            <a:schemeClr val="accent5">
              <a:hueOff val="-5960326"/>
              <a:satOff val="23887"/>
              <a:lumOff val="5177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2732213" y="2173456"/>
        <a:ext cx="22120" cy="4424"/>
      </dsp:txXfrm>
    </dsp:sp>
    <dsp:sp modelId="{BAE32CD8-8C01-ED43-9622-05ABC31B550B}">
      <dsp:nvSpPr>
        <dsp:cNvPr id="0" name=""/>
        <dsp:cNvSpPr/>
      </dsp:nvSpPr>
      <dsp:spPr>
        <a:xfrm>
          <a:off x="615628" y="1598607"/>
          <a:ext cx="1923538" cy="1154123"/>
        </a:xfrm>
        <a:prstGeom prst="rect">
          <a:avLst/>
        </a:prstGeom>
        <a:solidFill>
          <a:schemeClr val="accent5">
            <a:hueOff val="-4966938"/>
            <a:satOff val="19906"/>
            <a:lumOff val="4314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4255" tIns="98937" rIns="94255" bIns="98937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600" i="1" kern="1200"/>
            <a:t>Get the remainder</a:t>
          </a:r>
          <a:endParaRPr lang="en-US" sz="1600" kern="1200"/>
        </a:p>
      </dsp:txBody>
      <dsp:txXfrm>
        <a:off x="615628" y="1598607"/>
        <a:ext cx="1923538" cy="1154123"/>
      </dsp:txXfrm>
    </dsp:sp>
    <dsp:sp modelId="{C96A8BBC-9E3E-284C-9242-5CE7B5F38752}">
      <dsp:nvSpPr>
        <dsp:cNvPr id="0" name=""/>
        <dsp:cNvSpPr/>
      </dsp:nvSpPr>
      <dsp:spPr>
        <a:xfrm>
          <a:off x="4903319" y="2129949"/>
          <a:ext cx="41181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813" y="45720"/>
              </a:lnTo>
            </a:path>
          </a:pathLst>
        </a:custGeom>
        <a:noFill/>
        <a:ln w="9525" cap="flat" cmpd="sng" algn="ctr">
          <a:solidFill>
            <a:schemeClr val="accent5">
              <a:hueOff val="-7947101"/>
              <a:satOff val="31849"/>
              <a:lumOff val="6902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5098165" y="2173456"/>
        <a:ext cx="22120" cy="4424"/>
      </dsp:txXfrm>
    </dsp:sp>
    <dsp:sp modelId="{A3A67BF7-1651-F949-8C6E-7164E5585E04}">
      <dsp:nvSpPr>
        <dsp:cNvPr id="0" name=""/>
        <dsp:cNvSpPr/>
      </dsp:nvSpPr>
      <dsp:spPr>
        <a:xfrm>
          <a:off x="2981580" y="1598607"/>
          <a:ext cx="1923538" cy="1154123"/>
        </a:xfrm>
        <a:prstGeom prst="rect">
          <a:avLst/>
        </a:prstGeom>
        <a:solidFill>
          <a:schemeClr val="accent5">
            <a:hueOff val="-6622584"/>
            <a:satOff val="26541"/>
            <a:lumOff val="5752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4255" tIns="98937" rIns="94255" bIns="98937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600" i="1" kern="1200"/>
            <a:t>Check against the hexadecimal table.</a:t>
          </a:r>
          <a:endParaRPr lang="en-US" sz="1600" kern="1200"/>
        </a:p>
      </dsp:txBody>
      <dsp:txXfrm>
        <a:off x="2981580" y="1598607"/>
        <a:ext cx="1923538" cy="1154123"/>
      </dsp:txXfrm>
    </dsp:sp>
    <dsp:sp modelId="{C5C4FDF4-9BED-6C4C-B59D-98B65DAD152B}">
      <dsp:nvSpPr>
        <dsp:cNvPr id="0" name=""/>
        <dsp:cNvSpPr/>
      </dsp:nvSpPr>
      <dsp:spPr>
        <a:xfrm>
          <a:off x="1577397" y="2750930"/>
          <a:ext cx="4731904" cy="411813"/>
        </a:xfrm>
        <a:custGeom>
          <a:avLst/>
          <a:gdLst/>
          <a:ahLst/>
          <a:cxnLst/>
          <a:rect l="0" t="0" r="0" b="0"/>
          <a:pathLst>
            <a:path>
              <a:moveTo>
                <a:pt x="4731904" y="0"/>
              </a:moveTo>
              <a:lnTo>
                <a:pt x="4731904" y="223006"/>
              </a:lnTo>
              <a:lnTo>
                <a:pt x="0" y="223006"/>
              </a:lnTo>
              <a:lnTo>
                <a:pt x="0" y="411813"/>
              </a:lnTo>
            </a:path>
          </a:pathLst>
        </a:custGeom>
        <a:noFill/>
        <a:ln w="9525" cap="flat" cmpd="sng" algn="ctr">
          <a:solidFill>
            <a:schemeClr val="accent5">
              <a:hueOff val="-9933876"/>
              <a:satOff val="39811"/>
              <a:lumOff val="8628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3824536" y="2954625"/>
        <a:ext cx="237627" cy="4424"/>
      </dsp:txXfrm>
    </dsp:sp>
    <dsp:sp modelId="{5B41AA2D-E290-2440-9041-EBAF17DE6150}">
      <dsp:nvSpPr>
        <dsp:cNvPr id="0" name=""/>
        <dsp:cNvSpPr/>
      </dsp:nvSpPr>
      <dsp:spPr>
        <a:xfrm>
          <a:off x="5347533" y="1598607"/>
          <a:ext cx="1923538" cy="1154123"/>
        </a:xfrm>
        <a:prstGeom prst="rect">
          <a:avLst/>
        </a:prstGeom>
        <a:solidFill>
          <a:schemeClr val="accent5">
            <a:hueOff val="-8278230"/>
            <a:satOff val="33176"/>
            <a:lumOff val="719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4255" tIns="98937" rIns="94255" bIns="98937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600" i="1" kern="1200"/>
            <a:t>Find n x 16</a:t>
          </a:r>
          <a:r>
            <a:rPr lang="en-GB" sz="1600" i="1" kern="1200" baseline="30000"/>
            <a:t>x </a:t>
          </a:r>
          <a:r>
            <a:rPr lang="en-GB" sz="1600" i="1" kern="1200"/>
            <a:t>which is equals or smaller than the number you are converting from</a:t>
          </a:r>
          <a:endParaRPr lang="en-US" sz="1600" kern="1200"/>
        </a:p>
      </dsp:txBody>
      <dsp:txXfrm>
        <a:off x="5347533" y="1598607"/>
        <a:ext cx="1923538" cy="1154123"/>
      </dsp:txXfrm>
    </dsp:sp>
    <dsp:sp modelId="{0743633B-55C2-3046-8418-30155851F203}">
      <dsp:nvSpPr>
        <dsp:cNvPr id="0" name=""/>
        <dsp:cNvSpPr/>
      </dsp:nvSpPr>
      <dsp:spPr>
        <a:xfrm>
          <a:off x="615628" y="3195144"/>
          <a:ext cx="1923538" cy="1154123"/>
        </a:xfrm>
        <a:prstGeom prst="rect">
          <a:avLst/>
        </a:prstGeom>
        <a:solidFill>
          <a:schemeClr val="accent5">
            <a:hueOff val="-9933876"/>
            <a:satOff val="39811"/>
            <a:lumOff val="8628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4255" tIns="98937" rIns="94255" bIns="98937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600" i="1" kern="1200"/>
            <a:t>Do this until you have no remainder</a:t>
          </a:r>
          <a:endParaRPr lang="en-US" sz="1600" kern="1200"/>
        </a:p>
      </dsp:txBody>
      <dsp:txXfrm>
        <a:off x="615628" y="3195144"/>
        <a:ext cx="1923538" cy="115412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8E27185-8793-B346-ABE5-BDA67E696400}">
      <dsp:nvSpPr>
        <dsp:cNvPr id="0" name=""/>
        <dsp:cNvSpPr/>
      </dsp:nvSpPr>
      <dsp:spPr>
        <a:xfrm>
          <a:off x="0" y="143918"/>
          <a:ext cx="7886700" cy="36036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/>
            <a:t>Computer don’t understand human language</a:t>
          </a:r>
        </a:p>
      </dsp:txBody>
      <dsp:txXfrm>
        <a:off x="17591" y="161509"/>
        <a:ext cx="7851518" cy="325178"/>
      </dsp:txXfrm>
    </dsp:sp>
    <dsp:sp modelId="{046CABE2-F72C-1B4E-8D3F-2FBE837C39E3}">
      <dsp:nvSpPr>
        <dsp:cNvPr id="0" name=""/>
        <dsp:cNvSpPr/>
      </dsp:nvSpPr>
      <dsp:spPr>
        <a:xfrm>
          <a:off x="0" y="544598"/>
          <a:ext cx="7886700" cy="360360"/>
        </a:xfrm>
        <a:prstGeom prst="roundRect">
          <a:avLst/>
        </a:prstGeom>
        <a:solidFill>
          <a:schemeClr val="accent2">
            <a:hueOff val="780253"/>
            <a:satOff val="-973"/>
            <a:lumOff val="22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/>
            <a:t>It interprets instructions in the form of electrical signals. </a:t>
          </a:r>
        </a:p>
      </dsp:txBody>
      <dsp:txXfrm>
        <a:off x="17591" y="562189"/>
        <a:ext cx="7851518" cy="325178"/>
      </dsp:txXfrm>
    </dsp:sp>
    <dsp:sp modelId="{09B135A8-B169-024F-8A8C-9AD53C74E156}">
      <dsp:nvSpPr>
        <dsp:cNvPr id="0" name=""/>
        <dsp:cNvSpPr/>
      </dsp:nvSpPr>
      <dsp:spPr>
        <a:xfrm>
          <a:off x="0" y="945279"/>
          <a:ext cx="7886700" cy="360360"/>
        </a:xfrm>
        <a:prstGeom prst="roundRect">
          <a:avLst/>
        </a:prstGeom>
        <a:solidFill>
          <a:schemeClr val="accent2">
            <a:hueOff val="1560506"/>
            <a:satOff val="-1946"/>
            <a:lumOff val="45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/>
            <a:t>This is the binary code</a:t>
          </a:r>
        </a:p>
      </dsp:txBody>
      <dsp:txXfrm>
        <a:off x="17591" y="962870"/>
        <a:ext cx="7851518" cy="325178"/>
      </dsp:txXfrm>
    </dsp:sp>
    <dsp:sp modelId="{5F96FC1B-260A-974F-BABC-10F8393A674F}">
      <dsp:nvSpPr>
        <dsp:cNvPr id="0" name=""/>
        <dsp:cNvSpPr/>
      </dsp:nvSpPr>
      <dsp:spPr>
        <a:xfrm>
          <a:off x="0" y="1345958"/>
          <a:ext cx="7886700" cy="360360"/>
        </a:xfrm>
        <a:prstGeom prst="roundRect">
          <a:avLst/>
        </a:prstGeom>
        <a:solidFill>
          <a:schemeClr val="accent2">
            <a:hueOff val="2340759"/>
            <a:satOff val="-2919"/>
            <a:lumOff val="68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/>
            <a:t>The code is simple</a:t>
          </a:r>
        </a:p>
      </dsp:txBody>
      <dsp:txXfrm>
        <a:off x="17591" y="1363549"/>
        <a:ext cx="7851518" cy="325178"/>
      </dsp:txXfrm>
    </dsp:sp>
    <dsp:sp modelId="{F770ACFD-9D51-C54B-B912-E317685F865D}">
      <dsp:nvSpPr>
        <dsp:cNvPr id="0" name=""/>
        <dsp:cNvSpPr/>
      </dsp:nvSpPr>
      <dsp:spPr>
        <a:xfrm>
          <a:off x="0" y="1706319"/>
          <a:ext cx="7886700" cy="2318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0403" tIns="17780" rIns="99568" bIns="17780" numCol="1" spcCol="1270" anchor="t" anchorCtr="0">
          <a:noAutofit/>
        </a:bodyPr>
        <a:lstStyle/>
        <a:p>
          <a:pPr marL="57150" lvl="1" indent="-57150" algn="l" defTabSz="488950">
            <a:lnSpc>
              <a:spcPct val="10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100" kern="1200" dirty="0"/>
            <a:t>1 and 0</a:t>
          </a:r>
        </a:p>
      </dsp:txBody>
      <dsp:txXfrm>
        <a:off x="0" y="1706319"/>
        <a:ext cx="7886700" cy="231840"/>
      </dsp:txXfrm>
    </dsp:sp>
    <dsp:sp modelId="{7B0B420E-CAAD-AE40-9078-3B6DF36C9B6E}">
      <dsp:nvSpPr>
        <dsp:cNvPr id="0" name=""/>
        <dsp:cNvSpPr/>
      </dsp:nvSpPr>
      <dsp:spPr>
        <a:xfrm>
          <a:off x="0" y="1938158"/>
          <a:ext cx="7886700" cy="360360"/>
        </a:xfrm>
        <a:prstGeom prst="roundRect">
          <a:avLst/>
        </a:prstGeom>
        <a:solidFill>
          <a:schemeClr val="accent2">
            <a:hueOff val="3121013"/>
            <a:satOff val="-3893"/>
            <a:lumOff val="91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/>
            <a:t>The code has length</a:t>
          </a:r>
        </a:p>
      </dsp:txBody>
      <dsp:txXfrm>
        <a:off x="17591" y="1955749"/>
        <a:ext cx="7851518" cy="325178"/>
      </dsp:txXfrm>
    </dsp:sp>
    <dsp:sp modelId="{282037E5-2B2E-824B-BE16-FFF27B240805}">
      <dsp:nvSpPr>
        <dsp:cNvPr id="0" name=""/>
        <dsp:cNvSpPr/>
      </dsp:nvSpPr>
      <dsp:spPr>
        <a:xfrm>
          <a:off x="0" y="2298518"/>
          <a:ext cx="7886700" cy="2318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0403" tIns="17780" rIns="99568" bIns="17780" numCol="1" spcCol="1270" anchor="t" anchorCtr="0">
          <a:noAutofit/>
        </a:bodyPr>
        <a:lstStyle/>
        <a:p>
          <a:pPr marL="57150" lvl="1" indent="-57150" algn="l" defTabSz="488950">
            <a:lnSpc>
              <a:spcPct val="10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100" kern="1200"/>
            <a:t>typically 8 characters long</a:t>
          </a:r>
        </a:p>
      </dsp:txBody>
      <dsp:txXfrm>
        <a:off x="0" y="2298518"/>
        <a:ext cx="7886700" cy="231840"/>
      </dsp:txXfrm>
    </dsp:sp>
    <dsp:sp modelId="{B30A63BA-3832-B742-8437-73CF2C0624AC}">
      <dsp:nvSpPr>
        <dsp:cNvPr id="0" name=""/>
        <dsp:cNvSpPr/>
      </dsp:nvSpPr>
      <dsp:spPr>
        <a:xfrm>
          <a:off x="0" y="2530358"/>
          <a:ext cx="7886700" cy="360360"/>
        </a:xfrm>
        <a:prstGeom prst="roundRect">
          <a:avLst/>
        </a:prstGeom>
        <a:solidFill>
          <a:schemeClr val="accent2">
            <a:hueOff val="3901266"/>
            <a:satOff val="-4866"/>
            <a:lumOff val="114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/>
            <a:t>In the code position matters and starts from 0 on the right</a:t>
          </a:r>
        </a:p>
      </dsp:txBody>
      <dsp:txXfrm>
        <a:off x="17591" y="2547949"/>
        <a:ext cx="7851518" cy="325178"/>
      </dsp:txXfrm>
    </dsp:sp>
    <dsp:sp modelId="{97105A66-CDA8-CD4D-8411-EF1D18D9BB80}">
      <dsp:nvSpPr>
        <dsp:cNvPr id="0" name=""/>
        <dsp:cNvSpPr/>
      </dsp:nvSpPr>
      <dsp:spPr>
        <a:xfrm>
          <a:off x="0" y="2890718"/>
          <a:ext cx="7886700" cy="9563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0403" tIns="17780" rIns="99568" bIns="17780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100" kern="1200">
              <a:solidFill>
                <a:schemeClr val="accent3">
                  <a:lumMod val="40000"/>
                  <a:lumOff val="60000"/>
                </a:schemeClr>
              </a:solidFill>
            </a:rPr>
            <a:t>1</a:t>
          </a:r>
          <a:r>
            <a:rPr lang="en-US" sz="1100" kern="1200">
              <a:solidFill>
                <a:schemeClr val="accent4">
                  <a:lumMod val="40000"/>
                  <a:lumOff val="60000"/>
                </a:schemeClr>
              </a:solidFill>
            </a:rPr>
            <a:t>1</a:t>
          </a:r>
          <a:r>
            <a:rPr lang="en-US" sz="1100" kern="1200">
              <a:solidFill>
                <a:schemeClr val="accent5">
                  <a:lumMod val="40000"/>
                  <a:lumOff val="60000"/>
                </a:schemeClr>
              </a:solidFill>
            </a:rPr>
            <a:t>0</a:t>
          </a:r>
          <a:r>
            <a:rPr lang="en-US" sz="1100" kern="1200">
              <a:solidFill>
                <a:schemeClr val="accent6">
                  <a:lumMod val="40000"/>
                  <a:lumOff val="60000"/>
                </a:schemeClr>
              </a:solidFill>
            </a:rPr>
            <a:t>0</a:t>
          </a:r>
          <a:r>
            <a:rPr lang="en-US" sz="1100" kern="1200"/>
            <a:t> means</a:t>
          </a:r>
          <a:endParaRPr lang="en-US" sz="1100" kern="1200" dirty="0"/>
        </a:p>
        <a:p>
          <a:pPr marL="114300" lvl="2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100" kern="1200">
              <a:solidFill>
                <a:schemeClr val="accent6">
                  <a:lumMod val="40000"/>
                  <a:lumOff val="60000"/>
                </a:schemeClr>
              </a:solidFill>
            </a:rPr>
            <a:t>0</a:t>
          </a:r>
          <a:r>
            <a:rPr lang="en-US" sz="1100" kern="1200"/>
            <a:t> at position 0, </a:t>
          </a:r>
          <a:endParaRPr lang="en-US" sz="1100" kern="1200" dirty="0"/>
        </a:p>
        <a:p>
          <a:pPr marL="114300" lvl="2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100" kern="1200">
              <a:solidFill>
                <a:schemeClr val="accent5">
                  <a:lumMod val="40000"/>
                  <a:lumOff val="60000"/>
                </a:schemeClr>
              </a:solidFill>
            </a:rPr>
            <a:t>0</a:t>
          </a:r>
          <a:r>
            <a:rPr lang="en-US" sz="1100" kern="1200"/>
            <a:t> at position 1, </a:t>
          </a:r>
          <a:endParaRPr lang="en-US" sz="1100" kern="1200" dirty="0"/>
        </a:p>
        <a:p>
          <a:pPr marL="114300" lvl="2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100" kern="1200">
              <a:solidFill>
                <a:schemeClr val="accent4">
                  <a:lumMod val="40000"/>
                  <a:lumOff val="60000"/>
                </a:schemeClr>
              </a:solidFill>
            </a:rPr>
            <a:t>1</a:t>
          </a:r>
          <a:r>
            <a:rPr lang="en-US" sz="1100" kern="1200"/>
            <a:t> at position 2, </a:t>
          </a:r>
          <a:endParaRPr lang="en-US" sz="1100" kern="1200" dirty="0"/>
        </a:p>
        <a:p>
          <a:pPr marL="114300" lvl="2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100" kern="1200" dirty="0"/>
            <a:t>and </a:t>
          </a:r>
          <a:r>
            <a:rPr lang="en-US" sz="1100" kern="1200" dirty="0">
              <a:solidFill>
                <a:schemeClr val="accent3">
                  <a:lumMod val="40000"/>
                  <a:lumOff val="60000"/>
                </a:schemeClr>
              </a:solidFill>
            </a:rPr>
            <a:t>1</a:t>
          </a:r>
          <a:r>
            <a:rPr lang="en-US" sz="1100" kern="1200" dirty="0"/>
            <a:t> at position 3</a:t>
          </a:r>
        </a:p>
      </dsp:txBody>
      <dsp:txXfrm>
        <a:off x="0" y="2890718"/>
        <a:ext cx="7886700" cy="956340"/>
      </dsp:txXfrm>
    </dsp:sp>
    <dsp:sp modelId="{35D65BFE-09AE-6B46-824F-018432E257B6}">
      <dsp:nvSpPr>
        <dsp:cNvPr id="0" name=""/>
        <dsp:cNvSpPr/>
      </dsp:nvSpPr>
      <dsp:spPr>
        <a:xfrm>
          <a:off x="0" y="3847059"/>
          <a:ext cx="7886700" cy="360360"/>
        </a:xfrm>
        <a:prstGeom prst="roundRect">
          <a:avLst/>
        </a:prstGeom>
        <a:solidFill>
          <a:schemeClr val="accent2">
            <a:hueOff val="4681519"/>
            <a:satOff val="-5839"/>
            <a:lumOff val="137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/>
            <a:t>Each position is 1 bit</a:t>
          </a:r>
        </a:p>
      </dsp:txBody>
      <dsp:txXfrm>
        <a:off x="17591" y="3864650"/>
        <a:ext cx="7851518" cy="32517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A5E904-A421-9642-8799-376270F1D244}">
      <dsp:nvSpPr>
        <dsp:cNvPr id="0" name=""/>
        <dsp:cNvSpPr/>
      </dsp:nvSpPr>
      <dsp:spPr>
        <a:xfrm rot="5400000">
          <a:off x="4513935" y="-1462414"/>
          <a:ext cx="1698041" cy="5047488"/>
        </a:xfrm>
        <a:prstGeom prst="round2Same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62865" rIns="125730" bIns="62865" numCol="1" spcCol="1270" anchor="ctr" anchorCtr="0">
          <a:noAutofit/>
        </a:bodyPr>
        <a:lstStyle/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300" kern="1200"/>
            <a:t>2</a:t>
          </a:r>
          <a:r>
            <a:rPr lang="en-US" sz="3300" kern="1200" baseline="30000"/>
            <a:t>3 </a:t>
          </a:r>
          <a:r>
            <a:rPr lang="en-US" sz="3300" kern="1200"/>
            <a:t>= 2 x 2 x 2 = 8</a:t>
          </a:r>
        </a:p>
      </dsp:txBody>
      <dsp:txXfrm rot="-5400000">
        <a:off x="2839212" y="295201"/>
        <a:ext cx="4964596" cy="1532257"/>
      </dsp:txXfrm>
    </dsp:sp>
    <dsp:sp modelId="{6DDACE49-A060-1A4B-986E-6E2FB22ABEEE}">
      <dsp:nvSpPr>
        <dsp:cNvPr id="0" name=""/>
        <dsp:cNvSpPr/>
      </dsp:nvSpPr>
      <dsp:spPr>
        <a:xfrm>
          <a:off x="0" y="53"/>
          <a:ext cx="2839212" cy="2122552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49530" rIns="99060" bIns="4953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/>
            <a:t>Binary code of length 3 can encode at most up to 8 possible signals</a:t>
          </a:r>
        </a:p>
      </dsp:txBody>
      <dsp:txXfrm>
        <a:off x="103614" y="103667"/>
        <a:ext cx="2631984" cy="1915324"/>
      </dsp:txXfrm>
    </dsp:sp>
    <dsp:sp modelId="{FC52EBF5-12B1-3F4F-9E0F-315239314C45}">
      <dsp:nvSpPr>
        <dsp:cNvPr id="0" name=""/>
        <dsp:cNvSpPr/>
      </dsp:nvSpPr>
      <dsp:spPr>
        <a:xfrm rot="5400000">
          <a:off x="4513935" y="766264"/>
          <a:ext cx="1698041" cy="5047488"/>
        </a:xfrm>
        <a:prstGeom prst="round2SameRect">
          <a:avLst/>
        </a:prstGeom>
        <a:solidFill>
          <a:schemeClr val="accent5">
            <a:tint val="40000"/>
            <a:alpha val="90000"/>
            <a:hueOff val="-10740482"/>
            <a:satOff val="48253"/>
            <a:lumOff val="3317"/>
            <a:alphaOff val="0"/>
          </a:schemeClr>
        </a:solidFill>
        <a:ln w="25400" cap="flat" cmpd="sng" algn="ctr">
          <a:solidFill>
            <a:schemeClr val="accent5">
              <a:tint val="40000"/>
              <a:alpha val="90000"/>
              <a:hueOff val="-10740482"/>
              <a:satOff val="48253"/>
              <a:lumOff val="331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62865" rIns="125730" bIns="62865" numCol="1" spcCol="1270" anchor="ctr" anchorCtr="0">
          <a:noAutofit/>
        </a:bodyPr>
        <a:lstStyle/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300" kern="1200"/>
            <a:t>You can use this to encode numbers 0 to 7 (altogether 8 in all)</a:t>
          </a:r>
        </a:p>
      </dsp:txBody>
      <dsp:txXfrm rot="-5400000">
        <a:off x="2839212" y="2523879"/>
        <a:ext cx="4964596" cy="1532257"/>
      </dsp:txXfrm>
    </dsp:sp>
    <dsp:sp modelId="{6D4E9641-D0B8-EB40-BC62-E29A8B19B93D}">
      <dsp:nvSpPr>
        <dsp:cNvPr id="0" name=""/>
        <dsp:cNvSpPr/>
      </dsp:nvSpPr>
      <dsp:spPr>
        <a:xfrm>
          <a:off x="0" y="2228732"/>
          <a:ext cx="2839212" cy="2122552"/>
        </a:xfrm>
        <a:prstGeom prst="roundRect">
          <a:avLst/>
        </a:prstGeom>
        <a:solidFill>
          <a:schemeClr val="accent5">
            <a:hueOff val="-9933876"/>
            <a:satOff val="39811"/>
            <a:lumOff val="862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49530" rIns="99060" bIns="4953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/>
            <a:t>A length 3 binary code is also known as an octal</a:t>
          </a:r>
        </a:p>
      </dsp:txBody>
      <dsp:txXfrm>
        <a:off x="103614" y="2332346"/>
        <a:ext cx="2631984" cy="191532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51E6DF-089D-D742-AEF5-CE9430EBB4DB}">
      <dsp:nvSpPr>
        <dsp:cNvPr id="0" name=""/>
        <dsp:cNvSpPr/>
      </dsp:nvSpPr>
      <dsp:spPr>
        <a:xfrm rot="5400000">
          <a:off x="4513935" y="-1462414"/>
          <a:ext cx="1698041" cy="5047488"/>
        </a:xfrm>
        <a:prstGeom prst="round2Same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/>
            <a:t>2</a:t>
          </a:r>
          <a:r>
            <a:rPr lang="en-US" sz="2400" kern="1200" baseline="30000" dirty="0"/>
            <a:t>4</a:t>
          </a:r>
          <a:r>
            <a:rPr lang="en-US" sz="2400" kern="1200" dirty="0"/>
            <a:t> = 2 x 2 x 2 x 2 = 16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/>
            <a:t>Since position matters, this is also permutation</a:t>
          </a:r>
        </a:p>
      </dsp:txBody>
      <dsp:txXfrm rot="-5400000">
        <a:off x="2839212" y="295201"/>
        <a:ext cx="4964596" cy="1532257"/>
      </dsp:txXfrm>
    </dsp:sp>
    <dsp:sp modelId="{5C9B100C-B940-B348-9295-F9FEB673B004}">
      <dsp:nvSpPr>
        <dsp:cNvPr id="0" name=""/>
        <dsp:cNvSpPr/>
      </dsp:nvSpPr>
      <dsp:spPr>
        <a:xfrm>
          <a:off x="0" y="53"/>
          <a:ext cx="2839212" cy="2122552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9060" tIns="49530" rIns="99060" bIns="4953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/>
            <a:t>Binary code of length 4 can encode at most up to 16 possible signals</a:t>
          </a:r>
        </a:p>
      </dsp:txBody>
      <dsp:txXfrm>
        <a:off x="103614" y="103667"/>
        <a:ext cx="2631984" cy="1915324"/>
      </dsp:txXfrm>
    </dsp:sp>
    <dsp:sp modelId="{BE687635-C3A6-A94C-90AA-EF665BED443A}">
      <dsp:nvSpPr>
        <dsp:cNvPr id="0" name=""/>
        <dsp:cNvSpPr/>
      </dsp:nvSpPr>
      <dsp:spPr>
        <a:xfrm rot="5400000">
          <a:off x="4513935" y="766264"/>
          <a:ext cx="1698041" cy="5047488"/>
        </a:xfrm>
        <a:prstGeom prst="round2SameRect">
          <a:avLst/>
        </a:prstGeom>
        <a:solidFill>
          <a:schemeClr val="accent2">
            <a:tint val="40000"/>
            <a:alpha val="90000"/>
            <a:hueOff val="5025821"/>
            <a:satOff val="-4378"/>
            <a:lumOff val="-6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5025821"/>
              <a:satOff val="-4378"/>
              <a:lumOff val="-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/>
            <a:t>You can use this to encode numbers 0 to 9, A to F (altogether 16 in all)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/>
            <a:t>If you pay attention, you will realize this is the basis of </a:t>
          </a:r>
          <a:r>
            <a:rPr lang="en-US" sz="2400" kern="1200" dirty="0">
              <a:solidFill>
                <a:srgbClr val="FF0000"/>
              </a:solidFill>
            </a:rPr>
            <a:t>hexadecimal code</a:t>
          </a:r>
        </a:p>
      </dsp:txBody>
      <dsp:txXfrm rot="-5400000">
        <a:off x="2839212" y="2523879"/>
        <a:ext cx="4964596" cy="1532257"/>
      </dsp:txXfrm>
    </dsp:sp>
    <dsp:sp modelId="{593C790D-8ABB-C34E-AAD0-FC5A745A1E5B}">
      <dsp:nvSpPr>
        <dsp:cNvPr id="0" name=""/>
        <dsp:cNvSpPr/>
      </dsp:nvSpPr>
      <dsp:spPr>
        <a:xfrm>
          <a:off x="0" y="2228732"/>
          <a:ext cx="2839212" cy="2122552"/>
        </a:xfrm>
        <a:prstGeom prst="roundRect">
          <a:avLst/>
        </a:prstGeom>
        <a:solidFill>
          <a:schemeClr val="accent2">
            <a:hueOff val="4681519"/>
            <a:satOff val="-5839"/>
            <a:lumOff val="1373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9060" tIns="49530" rIns="99060" bIns="4953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/>
            <a:t>A length 4 binary code is known as a nibble</a:t>
          </a:r>
        </a:p>
      </dsp:txBody>
      <dsp:txXfrm>
        <a:off x="103614" y="2332346"/>
        <a:ext cx="2631984" cy="191532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8FC727-DDCD-4929-87A4-5ADB20EFA38C}">
      <dsp:nvSpPr>
        <dsp:cNvPr id="0" name=""/>
        <dsp:cNvSpPr/>
      </dsp:nvSpPr>
      <dsp:spPr>
        <a:xfrm>
          <a:off x="0" y="2442"/>
          <a:ext cx="4885203" cy="1238008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9DADCB0-EBE2-4788-9C27-B4FD7835C4C1}">
      <dsp:nvSpPr>
        <dsp:cNvPr id="0" name=""/>
        <dsp:cNvSpPr/>
      </dsp:nvSpPr>
      <dsp:spPr>
        <a:xfrm>
          <a:off x="374497" y="280994"/>
          <a:ext cx="680904" cy="680904"/>
        </a:xfrm>
        <a:prstGeom prst="rect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CB38CD-3503-4D8F-A853-00546DDA50C5}">
      <dsp:nvSpPr>
        <dsp:cNvPr id="0" name=""/>
        <dsp:cNvSpPr/>
      </dsp:nvSpPr>
      <dsp:spPr>
        <a:xfrm>
          <a:off x="1429899" y="2442"/>
          <a:ext cx="3455303" cy="12380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023" tIns="131023" rIns="131023" bIns="131023" numCol="1" spcCol="1270" anchor="ctr" anchorCtr="0">
          <a:noAutofit/>
        </a:bodyPr>
        <a:lstStyle/>
        <a:p>
          <a:pPr lvl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/>
            <a:t>You have heard of the basic unit of computing known as a byte.</a:t>
          </a:r>
        </a:p>
      </dsp:txBody>
      <dsp:txXfrm>
        <a:off x="1429899" y="2442"/>
        <a:ext cx="3455303" cy="1238008"/>
      </dsp:txXfrm>
    </dsp:sp>
    <dsp:sp modelId="{37AE879A-B805-4DD1-B712-441CF1D47CBB}">
      <dsp:nvSpPr>
        <dsp:cNvPr id="0" name=""/>
        <dsp:cNvSpPr/>
      </dsp:nvSpPr>
      <dsp:spPr>
        <a:xfrm>
          <a:off x="0" y="1549953"/>
          <a:ext cx="4885203" cy="123800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20FC777-D52E-4DA3-BE6E-E537F144CF80}">
      <dsp:nvSpPr>
        <dsp:cNvPr id="0" name=""/>
        <dsp:cNvSpPr/>
      </dsp:nvSpPr>
      <dsp:spPr>
        <a:xfrm>
          <a:off x="374497" y="1828505"/>
          <a:ext cx="680904" cy="680904"/>
        </a:xfrm>
        <a:prstGeom prst="rect">
          <a:avLst/>
        </a:prstGeom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782BE2-39CA-418B-868D-9F33B6B646D3}">
      <dsp:nvSpPr>
        <dsp:cNvPr id="0" name=""/>
        <dsp:cNvSpPr/>
      </dsp:nvSpPr>
      <dsp:spPr>
        <a:xfrm>
          <a:off x="1429899" y="1549953"/>
          <a:ext cx="3455303" cy="12380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023" tIns="131023" rIns="131023" bIns="131023" numCol="1" spcCol="1270" anchor="ctr" anchorCtr="0">
          <a:noAutofit/>
        </a:bodyPr>
        <a:lstStyle/>
        <a:p>
          <a:pPr lvl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/>
            <a:t>You know that 2 nibbles makes one byte</a:t>
          </a:r>
        </a:p>
      </dsp:txBody>
      <dsp:txXfrm>
        <a:off x="1429899" y="1549953"/>
        <a:ext cx="3455303" cy="1238008"/>
      </dsp:txXfrm>
    </dsp:sp>
    <dsp:sp modelId="{B3265AD9-D122-4514-BC1C-2AB660BCBC0C}">
      <dsp:nvSpPr>
        <dsp:cNvPr id="0" name=""/>
        <dsp:cNvSpPr/>
      </dsp:nvSpPr>
      <dsp:spPr>
        <a:xfrm>
          <a:off x="0" y="3097464"/>
          <a:ext cx="4885203" cy="1238008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287E7D5-63F6-4637-AC50-AA6F9C85F29D}">
      <dsp:nvSpPr>
        <dsp:cNvPr id="0" name=""/>
        <dsp:cNvSpPr/>
      </dsp:nvSpPr>
      <dsp:spPr>
        <a:xfrm>
          <a:off x="374497" y="3376015"/>
          <a:ext cx="680904" cy="680904"/>
        </a:xfrm>
        <a:prstGeom prst="rect">
          <a:avLst/>
        </a:prstGeom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092EC6-B4A5-4B39-8EAB-C3A454683139}">
      <dsp:nvSpPr>
        <dsp:cNvPr id="0" name=""/>
        <dsp:cNvSpPr/>
      </dsp:nvSpPr>
      <dsp:spPr>
        <a:xfrm>
          <a:off x="1429899" y="3097464"/>
          <a:ext cx="3455303" cy="12380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023" tIns="131023" rIns="131023" bIns="131023" numCol="1" spcCol="1270" anchor="ctr" anchorCtr="0">
          <a:noAutofit/>
        </a:bodyPr>
        <a:lstStyle/>
        <a:p>
          <a:pPr lvl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/>
            <a:t>And 1 nibble is 4 bits</a:t>
          </a:r>
        </a:p>
      </dsp:txBody>
      <dsp:txXfrm>
        <a:off x="1429899" y="3097464"/>
        <a:ext cx="3455303" cy="1238008"/>
      </dsp:txXfrm>
    </dsp:sp>
    <dsp:sp modelId="{1379FAB9-C2AC-458C-A68A-0DB2EDDB293A}">
      <dsp:nvSpPr>
        <dsp:cNvPr id="0" name=""/>
        <dsp:cNvSpPr/>
      </dsp:nvSpPr>
      <dsp:spPr>
        <a:xfrm>
          <a:off x="0" y="4644974"/>
          <a:ext cx="4885203" cy="1238008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C95384F-C3D2-4F95-9FA2-A1EF24D80BE0}">
      <dsp:nvSpPr>
        <dsp:cNvPr id="0" name=""/>
        <dsp:cNvSpPr/>
      </dsp:nvSpPr>
      <dsp:spPr>
        <a:xfrm>
          <a:off x="374497" y="4923526"/>
          <a:ext cx="680904" cy="680904"/>
        </a:xfrm>
        <a:prstGeom prst="rect">
          <a:avLst/>
        </a:prstGeom>
        <a:blipFill>
          <a:blip xmlns:r="http://schemas.openxmlformats.org/officeDocument/2006/relationships"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9124CDC-4866-4785-B156-409E034680AC}">
      <dsp:nvSpPr>
        <dsp:cNvPr id="0" name=""/>
        <dsp:cNvSpPr/>
      </dsp:nvSpPr>
      <dsp:spPr>
        <a:xfrm>
          <a:off x="1429899" y="4644974"/>
          <a:ext cx="3455303" cy="12380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023" tIns="131023" rIns="131023" bIns="131023" numCol="1" spcCol="1270" anchor="ctr" anchorCtr="0">
          <a:noAutofit/>
        </a:bodyPr>
        <a:lstStyle/>
        <a:p>
          <a:pPr lvl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/>
            <a:t>How many hexadecimal symbols is needed to represent 1 byte?</a:t>
          </a:r>
        </a:p>
      </dsp:txBody>
      <dsp:txXfrm>
        <a:off x="1429899" y="4644974"/>
        <a:ext cx="3455303" cy="123800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5124779-2637-48EB-B8F4-02E83089DBA0}">
      <dsp:nvSpPr>
        <dsp:cNvPr id="0" name=""/>
        <dsp:cNvSpPr/>
      </dsp:nvSpPr>
      <dsp:spPr>
        <a:xfrm>
          <a:off x="-450794" y="13197"/>
          <a:ext cx="4885203" cy="9765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B4BAA44-611C-4876-8B0F-E6AA486D72A7}">
      <dsp:nvSpPr>
        <dsp:cNvPr id="0" name=""/>
        <dsp:cNvSpPr/>
      </dsp:nvSpPr>
      <dsp:spPr>
        <a:xfrm>
          <a:off x="-155401" y="232911"/>
          <a:ext cx="537077" cy="537077"/>
        </a:xfrm>
        <a:prstGeom prst="rect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832FB1F-EAE8-4AA1-9792-455D6D379DCD}">
      <dsp:nvSpPr>
        <dsp:cNvPr id="0" name=""/>
        <dsp:cNvSpPr/>
      </dsp:nvSpPr>
      <dsp:spPr>
        <a:xfrm>
          <a:off x="677068" y="13197"/>
          <a:ext cx="3755133" cy="9765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347" tIns="103347" rIns="103347" bIns="103347" numCol="1" spcCol="1270" anchor="ctr" anchorCtr="0">
          <a:noAutofit/>
        </a:bodyPr>
        <a:lstStyle/>
        <a:p>
          <a:pPr lvl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/>
            <a:t>2 nibbles = 1 byte A byte is 8 bits</a:t>
          </a:r>
        </a:p>
      </dsp:txBody>
      <dsp:txXfrm>
        <a:off x="677068" y="13197"/>
        <a:ext cx="3755133" cy="976505"/>
      </dsp:txXfrm>
    </dsp:sp>
    <dsp:sp modelId="{1618F8CC-5F61-436C-9B5C-1760895316FB}">
      <dsp:nvSpPr>
        <dsp:cNvPr id="0" name=""/>
        <dsp:cNvSpPr/>
      </dsp:nvSpPr>
      <dsp:spPr>
        <a:xfrm>
          <a:off x="-450794" y="1233828"/>
          <a:ext cx="4885203" cy="976505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33F8FDD-F1A2-4F29-8C90-2D7E4BB6C0E7}">
      <dsp:nvSpPr>
        <dsp:cNvPr id="0" name=""/>
        <dsp:cNvSpPr/>
      </dsp:nvSpPr>
      <dsp:spPr>
        <a:xfrm>
          <a:off x="-155401" y="1453542"/>
          <a:ext cx="537077" cy="537077"/>
        </a:xfrm>
        <a:prstGeom prst="rect">
          <a:avLst/>
        </a:prstGeom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B1E2A8-1F44-4575-9F13-94D5473D14C4}">
      <dsp:nvSpPr>
        <dsp:cNvPr id="0" name=""/>
        <dsp:cNvSpPr/>
      </dsp:nvSpPr>
      <dsp:spPr>
        <a:xfrm>
          <a:off x="677068" y="1233828"/>
          <a:ext cx="3755133" cy="9765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347" tIns="103347" rIns="103347" bIns="103347" numCol="1" spcCol="1270" anchor="ctr" anchorCtr="0">
          <a:noAutofit/>
        </a:bodyPr>
        <a:lstStyle/>
        <a:p>
          <a:pPr lvl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/>
            <a:t>This is a binary string of length 16.</a:t>
          </a:r>
        </a:p>
      </dsp:txBody>
      <dsp:txXfrm>
        <a:off x="677068" y="1233828"/>
        <a:ext cx="3755133" cy="976505"/>
      </dsp:txXfrm>
    </dsp:sp>
    <dsp:sp modelId="{0795083A-7EFA-41C4-9E64-CAE7B54EF12E}">
      <dsp:nvSpPr>
        <dsp:cNvPr id="0" name=""/>
        <dsp:cNvSpPr/>
      </dsp:nvSpPr>
      <dsp:spPr>
        <a:xfrm>
          <a:off x="-450794" y="2454460"/>
          <a:ext cx="4885203" cy="976505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CA9582-40B8-41E2-8B88-04FD0FF43110}">
      <dsp:nvSpPr>
        <dsp:cNvPr id="0" name=""/>
        <dsp:cNvSpPr/>
      </dsp:nvSpPr>
      <dsp:spPr>
        <a:xfrm>
          <a:off x="-155401" y="2674174"/>
          <a:ext cx="537077" cy="537077"/>
        </a:xfrm>
        <a:prstGeom prst="rect">
          <a:avLst/>
        </a:prstGeom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CCA3B6-77C5-4152-AD07-C4A8D04DC4ED}">
      <dsp:nvSpPr>
        <dsp:cNvPr id="0" name=""/>
        <dsp:cNvSpPr/>
      </dsp:nvSpPr>
      <dsp:spPr>
        <a:xfrm>
          <a:off x="677068" y="2454460"/>
          <a:ext cx="3755133" cy="9765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347" tIns="103347" rIns="103347" bIns="103347" numCol="1" spcCol="1270" anchor="ctr" anchorCtr="0">
          <a:noAutofit/>
        </a:bodyPr>
        <a:lstStyle/>
        <a:p>
          <a:pPr lvl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/>
            <a:t>Difficult for humans to read since it is long</a:t>
          </a:r>
        </a:p>
      </dsp:txBody>
      <dsp:txXfrm>
        <a:off x="677068" y="2454460"/>
        <a:ext cx="3755133" cy="976505"/>
      </dsp:txXfrm>
    </dsp:sp>
    <dsp:sp modelId="{9F532991-4C1D-4E99-BD9A-2A794961B3F0}">
      <dsp:nvSpPr>
        <dsp:cNvPr id="0" name=""/>
        <dsp:cNvSpPr/>
      </dsp:nvSpPr>
      <dsp:spPr>
        <a:xfrm>
          <a:off x="-450794" y="3675091"/>
          <a:ext cx="4885203" cy="976505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DEF1A83-1E77-4DA8-B412-A0124CCD8F7D}">
      <dsp:nvSpPr>
        <dsp:cNvPr id="0" name=""/>
        <dsp:cNvSpPr/>
      </dsp:nvSpPr>
      <dsp:spPr>
        <a:xfrm>
          <a:off x="-155401" y="3894805"/>
          <a:ext cx="537077" cy="537077"/>
        </a:xfrm>
        <a:prstGeom prst="rect">
          <a:avLst/>
        </a:prstGeom>
        <a:blipFill>
          <a:blip xmlns:r="http://schemas.openxmlformats.org/officeDocument/2006/relationships"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D9590BD-E480-4403-A889-8A759634B1F3}">
      <dsp:nvSpPr>
        <dsp:cNvPr id="0" name=""/>
        <dsp:cNvSpPr/>
      </dsp:nvSpPr>
      <dsp:spPr>
        <a:xfrm>
          <a:off x="677068" y="3675091"/>
          <a:ext cx="2198341" cy="9765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347" tIns="103347" rIns="103347" bIns="103347" numCol="1" spcCol="1270" anchor="ctr" anchorCtr="0">
          <a:noAutofit/>
        </a:bodyPr>
        <a:lstStyle/>
        <a:p>
          <a:pPr lvl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/>
            <a:t>Solution</a:t>
          </a:r>
        </a:p>
      </dsp:txBody>
      <dsp:txXfrm>
        <a:off x="677068" y="3675091"/>
        <a:ext cx="2198341" cy="976505"/>
      </dsp:txXfrm>
    </dsp:sp>
    <dsp:sp modelId="{A98824A5-F70E-45CB-8D2E-720996970F81}">
      <dsp:nvSpPr>
        <dsp:cNvPr id="0" name=""/>
        <dsp:cNvSpPr/>
      </dsp:nvSpPr>
      <dsp:spPr>
        <a:xfrm>
          <a:off x="1971614" y="3675091"/>
          <a:ext cx="3364383" cy="9765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347" tIns="103347" rIns="103347" bIns="103347" numCol="1" spcCol="1270" anchor="ctr" anchorCtr="0">
          <a:noAutofit/>
        </a:bodyPr>
        <a:lstStyle/>
        <a:p>
          <a:pPr lvl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/>
            <a:t>Split 16 into 4 x 4 sets</a:t>
          </a:r>
        </a:p>
        <a:p>
          <a:pPr lvl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/>
            <a:t>Each set has 4 binary characters</a:t>
          </a:r>
        </a:p>
        <a:p>
          <a:pPr lvl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/>
            <a:t>Use {0-9, A-F} to summarize each set</a:t>
          </a:r>
        </a:p>
      </dsp:txBody>
      <dsp:txXfrm>
        <a:off x="1971614" y="3675091"/>
        <a:ext cx="3364383" cy="976505"/>
      </dsp:txXfrm>
    </dsp:sp>
    <dsp:sp modelId="{22DB0127-6EA3-4497-8E93-9C7EC1DB26BC}">
      <dsp:nvSpPr>
        <dsp:cNvPr id="0" name=""/>
        <dsp:cNvSpPr/>
      </dsp:nvSpPr>
      <dsp:spPr>
        <a:xfrm>
          <a:off x="-450794" y="4895723"/>
          <a:ext cx="4885203" cy="976505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14DBA85-7A08-4380-A600-ACF1F2C4C2A8}">
      <dsp:nvSpPr>
        <dsp:cNvPr id="0" name=""/>
        <dsp:cNvSpPr/>
      </dsp:nvSpPr>
      <dsp:spPr>
        <a:xfrm>
          <a:off x="-155401" y="5115437"/>
          <a:ext cx="537077" cy="537077"/>
        </a:xfrm>
        <a:prstGeom prst="rect">
          <a:avLst/>
        </a:prstGeom>
        <a:blipFill>
          <a:blip xmlns:r="http://schemas.openxmlformats.org/officeDocument/2006/relationships"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0C21B6-B40F-4CDE-A55A-0A48990EE03A}">
      <dsp:nvSpPr>
        <dsp:cNvPr id="0" name=""/>
        <dsp:cNvSpPr/>
      </dsp:nvSpPr>
      <dsp:spPr>
        <a:xfrm>
          <a:off x="677068" y="4895723"/>
          <a:ext cx="3755133" cy="9765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347" tIns="103347" rIns="103347" bIns="103347" numCol="1" spcCol="1270" anchor="ctr" anchorCtr="0">
          <a:noAutofit/>
        </a:bodyPr>
        <a:lstStyle/>
        <a:p>
          <a:pPr lvl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/>
            <a:t>A byte can then be represented by 4 hexadecimal symbols instead of 16 binary symbols</a:t>
          </a:r>
        </a:p>
      </dsp:txBody>
      <dsp:txXfrm>
        <a:off x="677068" y="4895723"/>
        <a:ext cx="3755133" cy="976505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18B53F3-7F6E-4677-942F-13B32D53FB52}">
      <dsp:nvSpPr>
        <dsp:cNvPr id="0" name=""/>
        <dsp:cNvSpPr/>
      </dsp:nvSpPr>
      <dsp:spPr>
        <a:xfrm>
          <a:off x="145153" y="800136"/>
          <a:ext cx="1005669" cy="1005669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C52679D9-D825-4782-9353-73574ADAC387}">
      <dsp:nvSpPr>
        <dsp:cNvPr id="0" name=""/>
        <dsp:cNvSpPr/>
      </dsp:nvSpPr>
      <dsp:spPr>
        <a:xfrm>
          <a:off x="356344" y="1011326"/>
          <a:ext cx="583288" cy="58328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49810F1-15D0-4562-9A3C-5B88A2AC7D86}">
      <dsp:nvSpPr>
        <dsp:cNvPr id="0" name=""/>
        <dsp:cNvSpPr/>
      </dsp:nvSpPr>
      <dsp:spPr>
        <a:xfrm>
          <a:off x="1366323" y="800136"/>
          <a:ext cx="2370505" cy="10056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/>
            <a:t>Decimal value are base 10 numbers --- These are values that we are familiar with in everyday use</a:t>
          </a:r>
        </a:p>
      </dsp:txBody>
      <dsp:txXfrm>
        <a:off x="1366323" y="800136"/>
        <a:ext cx="2370505" cy="1005669"/>
      </dsp:txXfrm>
    </dsp:sp>
    <dsp:sp modelId="{051AAB75-D0D7-4996-9250-B06230B68F03}">
      <dsp:nvSpPr>
        <dsp:cNvPr id="0" name=""/>
        <dsp:cNvSpPr/>
      </dsp:nvSpPr>
      <dsp:spPr>
        <a:xfrm>
          <a:off x="4149871" y="800136"/>
          <a:ext cx="1005669" cy="1005669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0D4420DC-BED0-4465-9582-B155D8E1C20E}">
      <dsp:nvSpPr>
        <dsp:cNvPr id="0" name=""/>
        <dsp:cNvSpPr/>
      </dsp:nvSpPr>
      <dsp:spPr>
        <a:xfrm>
          <a:off x="4361061" y="1011326"/>
          <a:ext cx="583288" cy="58328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0D8B904-53B0-498D-95CB-93BAC36E5AAA}">
      <dsp:nvSpPr>
        <dsp:cNvPr id="0" name=""/>
        <dsp:cNvSpPr/>
      </dsp:nvSpPr>
      <dsp:spPr>
        <a:xfrm>
          <a:off x="5371040" y="800136"/>
          <a:ext cx="2370505" cy="10056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/>
            <a:t>Binary numbers are based on binary code and is a string of 1s and 0s.</a:t>
          </a:r>
        </a:p>
      </dsp:txBody>
      <dsp:txXfrm>
        <a:off x="5371040" y="800136"/>
        <a:ext cx="2370505" cy="1005669"/>
      </dsp:txXfrm>
    </dsp:sp>
    <dsp:sp modelId="{3F7D95B0-4E30-408D-90D4-58BB811BD6FB}">
      <dsp:nvSpPr>
        <dsp:cNvPr id="0" name=""/>
        <dsp:cNvSpPr/>
      </dsp:nvSpPr>
      <dsp:spPr>
        <a:xfrm>
          <a:off x="145153" y="2545532"/>
          <a:ext cx="1005669" cy="1005669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D1202FD9-892F-437E-869D-695AE34888B4}">
      <dsp:nvSpPr>
        <dsp:cNvPr id="0" name=""/>
        <dsp:cNvSpPr/>
      </dsp:nvSpPr>
      <dsp:spPr>
        <a:xfrm>
          <a:off x="356344" y="2756723"/>
          <a:ext cx="583288" cy="58328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1D1FDFE-989D-4C57-9234-E2409FABA21F}">
      <dsp:nvSpPr>
        <dsp:cNvPr id="0" name=""/>
        <dsp:cNvSpPr/>
      </dsp:nvSpPr>
      <dsp:spPr>
        <a:xfrm>
          <a:off x="1366323" y="2545532"/>
          <a:ext cx="2370505" cy="10056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/>
            <a:t>In binary code, the length and positions matter.</a:t>
          </a:r>
        </a:p>
      </dsp:txBody>
      <dsp:txXfrm>
        <a:off x="1366323" y="2545532"/>
        <a:ext cx="2370505" cy="1005669"/>
      </dsp:txXfrm>
    </dsp:sp>
    <dsp:sp modelId="{DBCD515B-00DD-4E4F-AFDD-D1BE8776F873}">
      <dsp:nvSpPr>
        <dsp:cNvPr id="0" name=""/>
        <dsp:cNvSpPr/>
      </dsp:nvSpPr>
      <dsp:spPr>
        <a:xfrm>
          <a:off x="4149871" y="2545532"/>
          <a:ext cx="1005669" cy="1005669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576440E3-9C6A-439E-972B-167D16C22FB3}">
      <dsp:nvSpPr>
        <dsp:cNvPr id="0" name=""/>
        <dsp:cNvSpPr/>
      </dsp:nvSpPr>
      <dsp:spPr>
        <a:xfrm>
          <a:off x="4361061" y="2756723"/>
          <a:ext cx="583288" cy="58328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02DEA16-8BAE-4BA9-85A1-208D63123BA7}">
      <dsp:nvSpPr>
        <dsp:cNvPr id="0" name=""/>
        <dsp:cNvSpPr/>
      </dsp:nvSpPr>
      <dsp:spPr>
        <a:xfrm>
          <a:off x="5371040" y="2545532"/>
          <a:ext cx="2370505" cy="10056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/>
            <a:t>Also, the first position starts from a count of 0</a:t>
          </a:r>
        </a:p>
      </dsp:txBody>
      <dsp:txXfrm>
        <a:off x="5371040" y="2545532"/>
        <a:ext cx="2370505" cy="1005669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938887F-845A-834E-8688-40AB9E2F82AC}">
      <dsp:nvSpPr>
        <dsp:cNvPr id="0" name=""/>
        <dsp:cNvSpPr/>
      </dsp:nvSpPr>
      <dsp:spPr>
        <a:xfrm>
          <a:off x="597" y="358005"/>
          <a:ext cx="2418194" cy="2901833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38864" tIns="0" rIns="238864" bIns="330200" numCol="1" spcCol="1270" anchor="t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/>
            <a:t>A binary number such as ‘1001’ may be mistaken for one thousand and one, which is a decimal number.</a:t>
          </a:r>
        </a:p>
      </dsp:txBody>
      <dsp:txXfrm>
        <a:off x="597" y="1518739"/>
        <a:ext cx="2418194" cy="1741100"/>
      </dsp:txXfrm>
    </dsp:sp>
    <dsp:sp modelId="{84044C23-2E00-124E-8C87-753F670EDDBB}">
      <dsp:nvSpPr>
        <dsp:cNvPr id="0" name=""/>
        <dsp:cNvSpPr/>
      </dsp:nvSpPr>
      <dsp:spPr>
        <a:xfrm>
          <a:off x="597" y="358005"/>
          <a:ext cx="2418194" cy="1160733"/>
        </a:xfrm>
        <a:prstGeom prst="rect">
          <a:avLst/>
        </a:prstGeom>
        <a:noFill/>
        <a:ln w="9525" cap="flat" cmpd="sng" algn="ctr">
          <a:noFill/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/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38864" tIns="165100" rIns="238864" bIns="165100" numCol="1" spcCol="1270" anchor="ctr" anchorCtr="0">
          <a:noAutofit/>
        </a:bodyPr>
        <a:lstStyle/>
        <a:p>
          <a:pPr lvl="0" algn="l" defTabSz="2622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900" kern="1200"/>
            <a:t>01</a:t>
          </a:r>
        </a:p>
      </dsp:txBody>
      <dsp:txXfrm>
        <a:off x="597" y="358005"/>
        <a:ext cx="2418194" cy="1160733"/>
      </dsp:txXfrm>
    </dsp:sp>
    <dsp:sp modelId="{1F29675A-1F1D-D948-AF49-C64337F6A817}">
      <dsp:nvSpPr>
        <dsp:cNvPr id="0" name=""/>
        <dsp:cNvSpPr/>
      </dsp:nvSpPr>
      <dsp:spPr>
        <a:xfrm>
          <a:off x="2612247" y="358005"/>
          <a:ext cx="2418194" cy="2901833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38864" tIns="0" rIns="238864" bIns="330200" numCol="1" spcCol="1270" anchor="t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/>
            <a:t>To be more concise, we may express 1001 as 1001</a:t>
          </a:r>
          <a:r>
            <a:rPr lang="en-US" sz="1600" kern="1200" baseline="-25000"/>
            <a:t>2</a:t>
          </a:r>
          <a:r>
            <a:rPr lang="en-US" sz="1600" kern="1200"/>
            <a:t>, where the 2 tells us that 1001 is a binary number.</a:t>
          </a:r>
        </a:p>
      </dsp:txBody>
      <dsp:txXfrm>
        <a:off x="2612247" y="1518739"/>
        <a:ext cx="2418194" cy="1741100"/>
      </dsp:txXfrm>
    </dsp:sp>
    <dsp:sp modelId="{84C7E2D5-18BC-EF4E-8318-2005895CC4DA}">
      <dsp:nvSpPr>
        <dsp:cNvPr id="0" name=""/>
        <dsp:cNvSpPr/>
      </dsp:nvSpPr>
      <dsp:spPr>
        <a:xfrm>
          <a:off x="2612247" y="358005"/>
          <a:ext cx="2418194" cy="1160733"/>
        </a:xfrm>
        <a:prstGeom prst="rect">
          <a:avLst/>
        </a:prstGeom>
        <a:noFill/>
        <a:ln w="9525" cap="flat" cmpd="sng" algn="ctr">
          <a:noFill/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/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38864" tIns="165100" rIns="238864" bIns="165100" numCol="1" spcCol="1270" anchor="ctr" anchorCtr="0">
          <a:noAutofit/>
        </a:bodyPr>
        <a:lstStyle/>
        <a:p>
          <a:pPr lvl="0" algn="l" defTabSz="2622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900" kern="1200"/>
            <a:t>02</a:t>
          </a:r>
        </a:p>
      </dsp:txBody>
      <dsp:txXfrm>
        <a:off x="2612247" y="358005"/>
        <a:ext cx="2418194" cy="1160733"/>
      </dsp:txXfrm>
    </dsp:sp>
    <dsp:sp modelId="{2B8AFFBC-3307-5146-BF1C-634229C36236}">
      <dsp:nvSpPr>
        <dsp:cNvPr id="0" name=""/>
        <dsp:cNvSpPr/>
      </dsp:nvSpPr>
      <dsp:spPr>
        <a:xfrm>
          <a:off x="5223897" y="358005"/>
          <a:ext cx="2418194" cy="2901833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38864" tIns="0" rIns="238864" bIns="330200" numCol="1" spcCol="1270" anchor="t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/>
            <a:t>Similarly, a decimal number may be expressed as X</a:t>
          </a:r>
          <a:r>
            <a:rPr lang="en-US" sz="1600" kern="1200" baseline="-25000"/>
            <a:t>10</a:t>
          </a:r>
          <a:r>
            <a:rPr lang="en-US" sz="1600" kern="1200"/>
            <a:t>. </a:t>
          </a:r>
        </a:p>
      </dsp:txBody>
      <dsp:txXfrm>
        <a:off x="5223897" y="1518739"/>
        <a:ext cx="2418194" cy="1741100"/>
      </dsp:txXfrm>
    </dsp:sp>
    <dsp:sp modelId="{2C5B3F8B-5E39-9C4D-A9D7-983B8E6CD3A6}">
      <dsp:nvSpPr>
        <dsp:cNvPr id="0" name=""/>
        <dsp:cNvSpPr/>
      </dsp:nvSpPr>
      <dsp:spPr>
        <a:xfrm>
          <a:off x="5223897" y="358005"/>
          <a:ext cx="2418194" cy="1160733"/>
        </a:xfrm>
        <a:prstGeom prst="rect">
          <a:avLst/>
        </a:prstGeom>
        <a:noFill/>
        <a:ln w="9525" cap="flat" cmpd="sng" algn="ctr">
          <a:noFill/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/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38864" tIns="165100" rIns="238864" bIns="165100" numCol="1" spcCol="1270" anchor="ctr" anchorCtr="0">
          <a:noAutofit/>
        </a:bodyPr>
        <a:lstStyle/>
        <a:p>
          <a:pPr lvl="0" algn="l" defTabSz="2622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900" kern="1200"/>
            <a:t>03</a:t>
          </a:r>
        </a:p>
      </dsp:txBody>
      <dsp:txXfrm>
        <a:off x="5223897" y="358005"/>
        <a:ext cx="2418194" cy="1160733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80B710-8B3A-4F9B-AE1E-F6068DA5A657}">
      <dsp:nvSpPr>
        <dsp:cNvPr id="0" name=""/>
        <dsp:cNvSpPr/>
      </dsp:nvSpPr>
      <dsp:spPr>
        <a:xfrm>
          <a:off x="1009209" y="796109"/>
          <a:ext cx="1625062" cy="16250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92B7127-46C7-42BE-AB89-BDFD46F72F5C}">
      <dsp:nvSpPr>
        <dsp:cNvPr id="0" name=""/>
        <dsp:cNvSpPr/>
      </dsp:nvSpPr>
      <dsp:spPr>
        <a:xfrm>
          <a:off x="16115" y="2835228"/>
          <a:ext cx="361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/>
            <a:t>The binary code for 9</a:t>
          </a:r>
          <a:r>
            <a:rPr lang="en-US" sz="2500" kern="1200" baseline="-25000"/>
            <a:t>10</a:t>
          </a:r>
          <a:r>
            <a:rPr lang="en-US" sz="2500" kern="1200"/>
            <a:t> is 1001</a:t>
          </a:r>
          <a:r>
            <a:rPr lang="en-US" sz="2500" kern="1200" baseline="-25000"/>
            <a:t>2</a:t>
          </a:r>
          <a:endParaRPr lang="en-US" sz="2500" kern="1200"/>
        </a:p>
      </dsp:txBody>
      <dsp:txXfrm>
        <a:off x="16115" y="2835228"/>
        <a:ext cx="3611250" cy="720000"/>
      </dsp:txXfrm>
    </dsp:sp>
    <dsp:sp modelId="{9469EBDE-1B8D-4E53-A30A-3CAB703D9448}">
      <dsp:nvSpPr>
        <dsp:cNvPr id="0" name=""/>
        <dsp:cNvSpPr/>
      </dsp:nvSpPr>
      <dsp:spPr>
        <a:xfrm>
          <a:off x="5252428" y="796109"/>
          <a:ext cx="1625062" cy="16250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C46C7BE-FD96-4155-8AE8-ABD920203B45}">
      <dsp:nvSpPr>
        <dsp:cNvPr id="0" name=""/>
        <dsp:cNvSpPr/>
      </dsp:nvSpPr>
      <dsp:spPr>
        <a:xfrm>
          <a:off x="4259334" y="2835228"/>
          <a:ext cx="361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/>
            <a:t>So how do we go from 1001</a:t>
          </a:r>
          <a:r>
            <a:rPr lang="en-US" sz="2500" kern="1200" baseline="-25000"/>
            <a:t>2</a:t>
          </a:r>
          <a:r>
            <a:rPr lang="en-US" sz="2500" kern="1200"/>
            <a:t> to 9</a:t>
          </a:r>
          <a:r>
            <a:rPr lang="en-US" sz="2500" kern="1200" baseline="-25000"/>
            <a:t>10</a:t>
          </a:r>
          <a:r>
            <a:rPr lang="en-US" sz="2500" kern="1200"/>
            <a:t>?</a:t>
          </a:r>
        </a:p>
      </dsp:txBody>
      <dsp:txXfrm>
        <a:off x="4259334" y="2835228"/>
        <a:ext cx="361125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 xmlns="">
        <a:lvl1pPr>
          <a:lnSpc>
            <a:spcPct val="100000"/>
          </a:lnSpc>
          <a:defRPr cap="all"/>
        </a:lvl1pPr>
      </dgm1612:lstStyle>
    </a:ext>
  </dgm:extLst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 xmlns="">
        <a:lvl1pPr>
          <a:lnSpc>
            <a:spcPct val="100000"/>
          </a:lnSpc>
        </a:lvl1pPr>
      </dgm1612:lstStyle>
    </a:ext>
  </dgm:extLst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 xmlns="">
        <a:lvl1pPr>
          <a:lnSpc>
            <a:spcPct val="100000"/>
          </a:lnSpc>
        </a:lvl1pPr>
      </dgm1612:lstStyle>
    </a:ext>
  </dgm:extLst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 xmlns="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 xmlns="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 xmlns="">
        <a:lvl1pPr>
          <a:lnSpc>
            <a:spcPct val="100000"/>
          </a:lnSpc>
        </a:lvl1pPr>
      </dgm1612:lstStyle>
    </a:ext>
  </dgm:extLst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16/7/layout/LinearBlockProcessNumbered">
  <dgm:title val="Linear Block Process Numbered"/>
  <dgm:desc val="Used to show a progression; a timeline; sequential steps in a task, process, or workflow; or to emphasize movement or direction. Automatic numbers have been introduced to show the steps of the process. Level 1 text and Level 2 text both appears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01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02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03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  <dgm:param type="parTxRTL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 xmlns="">
        <dgm1611:autoBuNodeInfo lvl="1" ptType="sibTrans">
          <dgm1611:buPr prefix="" leadZeros="1">
            <a:buAutoNum type="arabicParenBoth"/>
          </dgm1611:buPr>
        </dgm1611:autoBuNodeInfo>
      </dgm1611:autoBuNodeInfoLst>
    </a:ext>
  </dgm:extLst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 xmlns="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D1F23E-3C0A-4FAD-A9B9-B15001A40F3C}" type="datetimeFigureOut">
              <a:rPr lang="en-SG" smtClean="0"/>
              <a:t>20/1/2020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AE6020-B3D7-42E8-8FAF-C7B8602C401C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6312369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CT concepts --- patterns. We use patterns of electrical impulses to code for meaningful information. The pattern concept is a two way street. You can use pattern recognition to find interesting trends in fuzzy data. You can also use patterns to encode information.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AE6020-B3D7-42E8-8FAF-C7B8602C401C}" type="slidenum">
              <a:rPr lang="en-SG" smtClean="0"/>
              <a:t>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4488115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AE6020-B3D7-42E8-8FAF-C7B8602C401C}" type="slidenum">
              <a:rPr lang="en-SG" smtClean="0"/>
              <a:t>29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7415330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AE6020-B3D7-42E8-8FAF-C7B8602C401C}" type="slidenum">
              <a:rPr lang="en-SG" smtClean="0"/>
              <a:t>42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0554528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AE6020-B3D7-42E8-8FAF-C7B8602C401C}" type="slidenum">
              <a:rPr lang="en-SG" smtClean="0"/>
              <a:t>46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6285356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 x 4 x 4 = 64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AE6020-B3D7-42E8-8FAF-C7B8602C401C}" type="slidenum">
              <a:rPr lang="en-SG" smtClean="0"/>
              <a:t>52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9009004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AE6020-B3D7-42E8-8FAF-C7B8602C401C}" type="slidenum">
              <a:rPr lang="en-SG" smtClean="0"/>
              <a:t>59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446190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AE6020-B3D7-42E8-8FAF-C7B8602C401C}" type="slidenum">
              <a:rPr lang="en-SG" smtClean="0"/>
              <a:t>64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413975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Input device – keyboard</a:t>
            </a:r>
          </a:p>
          <a:p>
            <a:r>
              <a:rPr lang="en-US" dirty="0"/>
              <a:t>Output device --- monitor</a:t>
            </a:r>
          </a:p>
          <a:p>
            <a:r>
              <a:rPr lang="en-US" dirty="0"/>
              <a:t>Systems bus --- for communicating between different components of a computer</a:t>
            </a:r>
          </a:p>
          <a:p>
            <a:r>
              <a:rPr lang="en-US" dirty="0"/>
              <a:t>Memory storage --- for storing input, and also the outcomes of the computations</a:t>
            </a:r>
          </a:p>
          <a:p>
            <a:r>
              <a:rPr lang="en-US" dirty="0"/>
              <a:t>CPU --- where the calculations are performed. So memory holding input needs to send the data to the CPU, the CPU does the calculation, then sends the output to other memory.</a:t>
            </a:r>
          </a:p>
          <a:p>
            <a:r>
              <a:rPr lang="en-US" dirty="0"/>
              <a:t>This requires a fixed series of steps that keep iterating. This process is the CT concept of algorithm.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AE6020-B3D7-42E8-8FAF-C7B8602C401C}" type="slidenum">
              <a:rPr lang="en-SG" smtClean="0"/>
              <a:t>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7380421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AE6020-B3D7-42E8-8FAF-C7B8602C401C}" type="slidenum">
              <a:rPr lang="en-SG" smtClean="0"/>
              <a:t>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4497618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AE6020-B3D7-42E8-8FAF-C7B8602C401C}" type="slidenum">
              <a:rPr lang="en-SG" smtClean="0"/>
              <a:t>6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7747092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Answer  is 2.</a:t>
            </a:r>
          </a:p>
          <a:p>
            <a:r>
              <a:rPr lang="en-US" dirty="0"/>
              <a:t>One hexadecimal is encoded by 4 bits of binary code.</a:t>
            </a:r>
          </a:p>
          <a:p>
            <a:r>
              <a:rPr lang="en-US" dirty="0"/>
              <a:t>Since 1 byte is 2 nibbles. It is 8 bits. There, you need 2 hexadecimal symbols to make 8 bits.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AE6020-B3D7-42E8-8FAF-C7B8602C401C}" type="slidenum">
              <a:rPr lang="en-SG" smtClean="0"/>
              <a:t>7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9356639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AE6020-B3D7-42E8-8FAF-C7B8602C401C}" type="slidenum">
              <a:rPr lang="en-SG" smtClean="0"/>
              <a:t>9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3016269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computer only understands binary, which can be decoded into electrical impulses.</a:t>
            </a:r>
          </a:p>
          <a:p>
            <a:r>
              <a:rPr lang="en-US" dirty="0"/>
              <a:t>The use of hexadecimal is to make it easier to represent the information for us.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AE6020-B3D7-42E8-8FAF-C7B8602C401C}" type="slidenum">
              <a:rPr lang="en-SG" smtClean="0"/>
              <a:t>11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6799826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AE6020-B3D7-42E8-8FAF-C7B8602C401C}" type="slidenum">
              <a:rPr lang="en-SG" smtClean="0"/>
              <a:t>18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4069034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AE6020-B3D7-42E8-8FAF-C7B8602C401C}" type="slidenum">
              <a:rPr lang="en-SG" smtClean="0"/>
              <a:t>24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2481518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1/20/2020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1/20/2020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1/20/2020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1/20/2020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50BE4B1-77A6-FC42-8B95-9F5BDCBD888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PLEASE TAKE </a:t>
            </a:r>
            <a:r>
              <a:rPr lang="en-US"/>
              <a:t>A PIE… </a:t>
            </a:r>
            <a:r>
              <a:rPr lang="en-US">
                <a:sym typeface="Wingdings" pitchFamily="2" charset="2"/>
              </a:rPr>
              <a:t></a:t>
            </a:r>
            <a:endParaRPr lang="en-US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ECEE53F2-28D1-4D46-8891-8F2A821BB2E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6775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8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83551" y="343486"/>
            <a:ext cx="8579094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0F3DD8-8D9F-7145-B338-8DBCC2F5A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554" y="466578"/>
            <a:ext cx="8354891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7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Binary and hexadecimal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57350" y="1448631"/>
            <a:ext cx="58293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42EE93B-2DEC-6C40-8326-40F496E562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3299" y="2509911"/>
            <a:ext cx="8416077" cy="399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1392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ectangle 65">
            <a:extLst>
              <a:ext uri="{FF2B5EF4-FFF2-40B4-BE49-F238E27FC236}">
                <a16:creationId xmlns:a16="http://schemas.microsoft.com/office/drawing/2014/main" id="{5B336162-B533-4EFE-8BB3-8EBB4A5E32F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985788" cy="6858000"/>
          </a:xfrm>
          <a:prstGeom prst="rect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B6D108-5C7A-3440-AF05-BD478E6B1D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335" y="2745736"/>
            <a:ext cx="2774103" cy="1366528"/>
          </a:xfrm>
          <a:solidFill>
            <a:srgbClr val="FFFFFF"/>
          </a:solidFill>
          <a:ln w="25400" cap="sq">
            <a:solidFill>
              <a:srgbClr val="404040"/>
            </a:solidFill>
            <a:miter lim="800000"/>
          </a:ln>
        </p:spPr>
        <p:txBody>
          <a:bodyPr>
            <a:normAutofit/>
          </a:bodyPr>
          <a:lstStyle/>
          <a:p>
            <a:r>
              <a:rPr lang="en-US" sz="2800">
                <a:solidFill>
                  <a:srgbClr val="262626"/>
                </a:solidFill>
              </a:rPr>
              <a:t>The CPU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118D98-58C7-B34F-89A8-73D11C8C1B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36886" y="802638"/>
            <a:ext cx="4056522" cy="5252722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100"/>
              <a:t>The CPU has 3 main components</a:t>
            </a:r>
          </a:p>
          <a:p>
            <a:pPr lvl="1">
              <a:lnSpc>
                <a:spcPct val="90000"/>
              </a:lnSpc>
            </a:pPr>
            <a:r>
              <a:rPr lang="en-US" sz="2100"/>
              <a:t>The Control Unit (CU) that </a:t>
            </a:r>
            <a:r>
              <a:rPr lang="en-US" sz="2100" b="1"/>
              <a:t>fetches</a:t>
            </a:r>
            <a:r>
              <a:rPr lang="en-US" sz="2100"/>
              <a:t> data from storage and performs </a:t>
            </a:r>
            <a:r>
              <a:rPr lang="en-US" sz="2100" b="1"/>
              <a:t>decoding</a:t>
            </a:r>
            <a:r>
              <a:rPr lang="en-US" sz="2100"/>
              <a:t> of commands and data from hexadecimal to binary</a:t>
            </a:r>
          </a:p>
          <a:p>
            <a:pPr lvl="1">
              <a:lnSpc>
                <a:spcPct val="90000"/>
              </a:lnSpc>
            </a:pPr>
            <a:r>
              <a:rPr lang="en-US" sz="2100"/>
              <a:t>The Arithmetic and Logic Unit (ALU) </a:t>
            </a:r>
            <a:r>
              <a:rPr lang="en-US" sz="2100" b="1"/>
              <a:t>executes</a:t>
            </a:r>
            <a:r>
              <a:rPr lang="en-US" sz="2100"/>
              <a:t> the commands on the data</a:t>
            </a:r>
          </a:p>
          <a:p>
            <a:pPr lvl="1">
              <a:lnSpc>
                <a:spcPct val="90000"/>
              </a:lnSpc>
            </a:pPr>
            <a:r>
              <a:rPr lang="en-US" sz="2100"/>
              <a:t>Memory registers are fast memory units in the CPU that stores information and commands</a:t>
            </a:r>
          </a:p>
          <a:p>
            <a:pPr lvl="1">
              <a:lnSpc>
                <a:spcPct val="90000"/>
              </a:lnSpc>
            </a:pPr>
            <a:r>
              <a:rPr lang="en-US" sz="2100"/>
              <a:t>This collection of processes is also known as the “Fetch-Decode-Execute” cycle</a:t>
            </a:r>
          </a:p>
        </p:txBody>
      </p:sp>
    </p:spTree>
    <p:extLst>
      <p:ext uri="{BB962C8B-B14F-4D97-AF65-F5344CB8AC3E}">
        <p14:creationId xmlns:p14="http://schemas.microsoft.com/office/powerpoint/2010/main" val="2245160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59AE206-7EBA-4D33-8BC9-9D8158553F0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7BC652F-6F66-4746-BC9A-892A57CF0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4555055"/>
            <a:ext cx="5174047" cy="1723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90000"/>
              </a:lnSpc>
            </a:pPr>
            <a:r>
              <a:rPr lang="en-US" sz="6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Ready?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FA27B33-BD13-5047-92EC-1DE7443609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56968" y="4555055"/>
            <a:ext cx="2537450" cy="1723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4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Now let’s start the tutorial proper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437D937-A7F1-4011-92B4-328E5BE1B16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1425" y="1322610"/>
            <a:ext cx="1682850" cy="168284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672F332-AF08-46C6-94F0-77684310D7B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46253" y="2707205"/>
            <a:ext cx="721796" cy="72179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4244EF8-D73A-40E1-BE73-D46E6B4B04E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44374" y="2603243"/>
            <a:ext cx="220271" cy="22027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AB84D7E8-4ECB-42D7-ADBF-01689B0F24A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29087" y="0"/>
            <a:ext cx="4814914" cy="3429000"/>
          </a:xfrm>
          <a:custGeom>
            <a:avLst/>
            <a:gdLst>
              <a:gd name="connsiteX0" fmla="*/ 0 w 5699887"/>
              <a:gd name="connsiteY0" fmla="*/ 0 h 4059244"/>
              <a:gd name="connsiteX1" fmla="*/ 5699887 w 5699887"/>
              <a:gd name="connsiteY1" fmla="*/ 0 h 4059244"/>
              <a:gd name="connsiteX2" fmla="*/ 5699887 w 5699887"/>
              <a:gd name="connsiteY2" fmla="*/ 3944096 h 4059244"/>
              <a:gd name="connsiteX3" fmla="*/ 5525775 w 5699887"/>
              <a:gd name="connsiteY3" fmla="*/ 3980429 h 4059244"/>
              <a:gd name="connsiteX4" fmla="*/ 4663256 w 5699887"/>
              <a:gd name="connsiteY4" fmla="*/ 4059244 h 4059244"/>
              <a:gd name="connsiteX5" fmla="*/ 8566 w 5699887"/>
              <a:gd name="connsiteY5" fmla="*/ 67422 h 4059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99887" h="4059244">
                <a:moveTo>
                  <a:pt x="0" y="0"/>
                </a:moveTo>
                <a:lnTo>
                  <a:pt x="5699887" y="0"/>
                </a:lnTo>
                <a:lnTo>
                  <a:pt x="5699887" y="3944096"/>
                </a:lnTo>
                <a:lnTo>
                  <a:pt x="5525775" y="3980429"/>
                </a:lnTo>
                <a:cubicBezTo>
                  <a:pt x="5246154" y="4032190"/>
                  <a:pt x="4957865" y="4059244"/>
                  <a:pt x="4663256" y="4059244"/>
                </a:cubicBezTo>
                <a:cubicBezTo>
                  <a:pt x="2306390" y="4059244"/>
                  <a:pt x="353936" y="2327747"/>
                  <a:pt x="8566" y="67422"/>
                </a:cubicBez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E8E38ED-369A-44C2-B635-0BED0E48A6E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979834" y="4776880"/>
            <a:ext cx="0" cy="1303020"/>
          </a:xfrm>
          <a:prstGeom prst="line">
            <a:avLst/>
          </a:prstGeom>
          <a:ln w="1905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25689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9">
            <a:extLst>
              <a:ext uri="{FF2B5EF4-FFF2-40B4-BE49-F238E27FC236}">
                <a16:creationId xmlns:a16="http://schemas.microsoft.com/office/drawing/2014/main" id="{6F9EB9F2-07E2-4D64-BBD8-BB5B217F121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41173" y="320040"/>
            <a:ext cx="8661654" cy="6217920"/>
          </a:xfrm>
          <a:prstGeom prst="rect">
            <a:avLst/>
          </a:prstGeom>
          <a:solidFill>
            <a:schemeClr val="tx1">
              <a:alpha val="12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D152AB0-7952-4F42-8E00-B222A0DB3D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5441" y="965199"/>
            <a:ext cx="5074558" cy="492760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47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1. What is the decimal value of the following binary numbers:</a:t>
            </a:r>
            <a:endParaRPr lang="en-US" sz="4700" kern="120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30" name="Straight Connector 11">
            <a:extLst>
              <a:ext uri="{FF2B5EF4-FFF2-40B4-BE49-F238E27FC236}">
                <a16:creationId xmlns:a16="http://schemas.microsoft.com/office/drawing/2014/main" id="{F0C57C7C-DFE9-4A1E-B7A9-DF40E63366B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041918" y="2057399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95675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EA9E9-77B6-2446-9DEE-137F4FF3A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>
            <a:normAutofit/>
          </a:bodyPr>
          <a:lstStyle/>
          <a:p>
            <a:r>
              <a:rPr lang="en-US" dirty="0"/>
              <a:t>What do we know?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CE01554-0F0D-47DE-9ED2-D90C82E6852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3494834"/>
              </p:ext>
            </p:extLst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642913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97D30-C43C-774C-B3CB-5EA51D1116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653" y="606564"/>
            <a:ext cx="7838694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Introducing the </a:t>
            </a:r>
            <a:r>
              <a:rPr lang="en-US" dirty="0" err="1"/>
              <a:t>N</a:t>
            </a:r>
            <a:r>
              <a:rPr lang="en-US" baseline="-25000" dirty="0" err="1"/>
              <a:t>base</a:t>
            </a:r>
            <a:r>
              <a:rPr lang="en-US" dirty="0"/>
              <a:t> notation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11A0E-A428-4ED1-96CB-33D69FD842E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0655" y="2043803"/>
            <a:ext cx="7642689" cy="80683"/>
          </a:xfrm>
          <a:prstGeom prst="rect">
            <a:avLst/>
          </a:prstGeom>
          <a:solidFill>
            <a:schemeClr val="tx1">
              <a:lumMod val="50000"/>
              <a:lumOff val="5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13" name="Content Placeholder 2">
            <a:extLst>
              <a:ext uri="{FF2B5EF4-FFF2-40B4-BE49-F238E27FC236}">
                <a16:creationId xmlns:a16="http://schemas.microsoft.com/office/drawing/2014/main" id="{455A3500-A122-4B4D-96B9-767C13EEE03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64532649"/>
              </p:ext>
            </p:extLst>
          </p:nvPr>
        </p:nvGraphicFramePr>
        <p:xfrm>
          <a:off x="750655" y="2385390"/>
          <a:ext cx="7642689" cy="36178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52484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FC7ED7-786E-CC44-82FB-417F1BCCD2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Let’s see how this works with 1 example</a:t>
            </a:r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18ACCF4-B073-43D2-B470-EDFF07EAE4E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65510110"/>
              </p:ext>
            </p:extLst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029492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41173" y="320040"/>
            <a:ext cx="8661654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0AF2C9-6C4E-AA47-9E76-6EB3723DD7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963877"/>
            <a:ext cx="2620771" cy="4930246"/>
          </a:xfrm>
        </p:spPr>
        <p:txBody>
          <a:bodyPr>
            <a:normAutofit/>
          </a:bodyPr>
          <a:lstStyle/>
          <a:p>
            <a:pPr algn="r"/>
            <a:r>
              <a:rPr lang="en-US" sz="4100">
                <a:solidFill>
                  <a:schemeClr val="accent1"/>
                </a:solidFill>
              </a:rPr>
              <a:t>Converting binary to decimal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490722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73A458-F716-5E43-B97E-D4B9D31B4E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32023" y="963877"/>
            <a:ext cx="4783327" cy="4930246"/>
          </a:xfrm>
        </p:spPr>
        <p:txBody>
          <a:bodyPr anchor="ctr">
            <a:normAutofit/>
          </a:bodyPr>
          <a:lstStyle/>
          <a:p>
            <a:r>
              <a:rPr lang="en-US" sz="2100" dirty="0"/>
              <a:t>Starting from 1001</a:t>
            </a:r>
            <a:r>
              <a:rPr lang="en-US" sz="2100" baseline="-25000" dirty="0"/>
              <a:t>2</a:t>
            </a:r>
          </a:p>
          <a:p>
            <a:r>
              <a:rPr lang="en-US" sz="2100" dirty="0"/>
              <a:t>The length is 4</a:t>
            </a:r>
          </a:p>
          <a:p>
            <a:pPr lvl="1"/>
            <a:r>
              <a:rPr lang="en-US" sz="2100" dirty="0"/>
              <a:t>so if we start from 0, the highest power is 4 - 1 = 3</a:t>
            </a:r>
          </a:p>
          <a:p>
            <a:r>
              <a:rPr lang="en-US" sz="2100" dirty="0">
                <a:solidFill>
                  <a:srgbClr val="FF0000"/>
                </a:solidFill>
              </a:rPr>
              <a:t>1</a:t>
            </a:r>
            <a:r>
              <a:rPr lang="en-US" sz="2100" dirty="0"/>
              <a:t>001 -&gt; (1 x 2</a:t>
            </a:r>
            <a:r>
              <a:rPr lang="en-US" sz="2100" baseline="30000" dirty="0"/>
              <a:t>3</a:t>
            </a:r>
            <a:r>
              <a:rPr lang="en-US" sz="2100" dirty="0"/>
              <a:t>) #step 1</a:t>
            </a:r>
          </a:p>
          <a:p>
            <a:r>
              <a:rPr lang="en-US" sz="2100" dirty="0"/>
              <a:t>1</a:t>
            </a:r>
            <a:r>
              <a:rPr lang="en-US" sz="2100" dirty="0">
                <a:solidFill>
                  <a:srgbClr val="FF0000"/>
                </a:solidFill>
              </a:rPr>
              <a:t>0</a:t>
            </a:r>
            <a:r>
              <a:rPr lang="en-US" sz="2100" dirty="0"/>
              <a:t>01 -&gt; (0 x 2</a:t>
            </a:r>
            <a:r>
              <a:rPr lang="en-US" sz="2100" baseline="30000" dirty="0"/>
              <a:t>2</a:t>
            </a:r>
            <a:r>
              <a:rPr lang="en-US" sz="2100" dirty="0"/>
              <a:t>) #step 2</a:t>
            </a:r>
          </a:p>
          <a:p>
            <a:r>
              <a:rPr lang="en-US" sz="2100" dirty="0"/>
              <a:t>10</a:t>
            </a:r>
            <a:r>
              <a:rPr lang="en-US" sz="2100" dirty="0">
                <a:solidFill>
                  <a:srgbClr val="FF0000"/>
                </a:solidFill>
              </a:rPr>
              <a:t>0</a:t>
            </a:r>
            <a:r>
              <a:rPr lang="en-US" sz="2100" dirty="0"/>
              <a:t>1 -&gt; (0 x 2</a:t>
            </a:r>
            <a:r>
              <a:rPr lang="en-US" sz="2100" baseline="30000" dirty="0"/>
              <a:t>1</a:t>
            </a:r>
            <a:r>
              <a:rPr lang="en-US" sz="2100" dirty="0"/>
              <a:t>) #step 3</a:t>
            </a:r>
          </a:p>
          <a:p>
            <a:r>
              <a:rPr lang="en-US" sz="2100" dirty="0"/>
              <a:t>100</a:t>
            </a:r>
            <a:r>
              <a:rPr lang="en-US" sz="2100" dirty="0">
                <a:solidFill>
                  <a:srgbClr val="FF0000"/>
                </a:solidFill>
              </a:rPr>
              <a:t>1</a:t>
            </a:r>
            <a:r>
              <a:rPr lang="en-US" sz="2100" dirty="0"/>
              <a:t> -&gt; (1 x 2</a:t>
            </a:r>
            <a:r>
              <a:rPr lang="en-US" sz="2100" baseline="30000" dirty="0"/>
              <a:t>0</a:t>
            </a:r>
            <a:r>
              <a:rPr lang="en-US" sz="2100" dirty="0"/>
              <a:t>) #step 4</a:t>
            </a:r>
          </a:p>
          <a:p>
            <a:r>
              <a:rPr lang="en-US" sz="2100" dirty="0"/>
              <a:t>So </a:t>
            </a:r>
            <a:r>
              <a:rPr lang="en-US" sz="2100" dirty="0">
                <a:solidFill>
                  <a:srgbClr val="FF0000"/>
                </a:solidFill>
              </a:rPr>
              <a:t>1001</a:t>
            </a:r>
            <a:r>
              <a:rPr lang="en-US" sz="2100" baseline="-25000" dirty="0"/>
              <a:t>2</a:t>
            </a:r>
            <a:r>
              <a:rPr lang="en-US" sz="2100" dirty="0"/>
              <a:t> = (1 x 2</a:t>
            </a:r>
            <a:r>
              <a:rPr lang="en-US" sz="2100" baseline="30000" dirty="0"/>
              <a:t>3</a:t>
            </a:r>
            <a:r>
              <a:rPr lang="en-US" sz="2100" dirty="0"/>
              <a:t>) + (0 x 2</a:t>
            </a:r>
            <a:r>
              <a:rPr lang="en-US" sz="2100" baseline="30000" dirty="0"/>
              <a:t>2</a:t>
            </a:r>
            <a:r>
              <a:rPr lang="en-US" sz="2100" dirty="0"/>
              <a:t>) + (0 x 2</a:t>
            </a:r>
            <a:r>
              <a:rPr lang="en-US" sz="2100" baseline="30000" dirty="0"/>
              <a:t>1</a:t>
            </a:r>
            <a:r>
              <a:rPr lang="en-US" sz="2100" dirty="0"/>
              <a:t>) + (1 x 2</a:t>
            </a:r>
            <a:r>
              <a:rPr lang="en-US" sz="2100" baseline="30000" dirty="0"/>
              <a:t>0</a:t>
            </a:r>
            <a:r>
              <a:rPr lang="en-US" sz="2100" dirty="0"/>
              <a:t>) = 8 + 0 + 0 + 1 = 9 #step 5</a:t>
            </a:r>
          </a:p>
        </p:txBody>
      </p:sp>
    </p:spTree>
    <p:extLst>
      <p:ext uri="{BB962C8B-B14F-4D97-AF65-F5344CB8AC3E}">
        <p14:creationId xmlns:p14="http://schemas.microsoft.com/office/powerpoint/2010/main" val="3456156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6200" y="152400"/>
            <a:ext cx="8610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/>
              <a:t>Decimal value lookup table</a:t>
            </a:r>
            <a:endParaRPr lang="en-SG" b="1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6816334"/>
              </p:ext>
            </p:extLst>
          </p:nvPr>
        </p:nvGraphicFramePr>
        <p:xfrm>
          <a:off x="152400" y="685800"/>
          <a:ext cx="8915401" cy="1066800"/>
        </p:xfrm>
        <a:graphic>
          <a:graphicData uri="http://schemas.openxmlformats.org/drawingml/2006/table">
            <a:tbl>
              <a:tblPr firstRow="1" firstCol="1" bandRow="1">
                <a:tableStyleId>{BC89EF96-8CEA-46FF-86C4-4CE0E7609802}</a:tableStyleId>
              </a:tblPr>
              <a:tblGrid>
                <a:gridCol w="9906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59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59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594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4375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4375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4375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36037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36037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737001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737001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533400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800" dirty="0">
                          <a:effectLst/>
                        </a:rPr>
                        <a:t>Binary</a:t>
                      </a:r>
                      <a:endParaRPr lang="en-SG" sz="1800" b="1" dirty="0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800" dirty="0">
                          <a:effectLst/>
                        </a:rPr>
                        <a:t>2</a:t>
                      </a:r>
                      <a:r>
                        <a:rPr lang="en-GB" sz="1800" baseline="30000" dirty="0">
                          <a:effectLst/>
                        </a:rPr>
                        <a:t>10</a:t>
                      </a:r>
                      <a:endParaRPr lang="en-SG" sz="1800" b="1" dirty="0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800" dirty="0">
                          <a:effectLst/>
                        </a:rPr>
                        <a:t>2</a:t>
                      </a:r>
                      <a:r>
                        <a:rPr lang="en-GB" sz="1800" baseline="30000" dirty="0">
                          <a:effectLst/>
                        </a:rPr>
                        <a:t>9</a:t>
                      </a:r>
                      <a:endParaRPr lang="en-SG" sz="1800" b="1" dirty="0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</a:rPr>
                        <a:t>2</a:t>
                      </a:r>
                      <a:r>
                        <a:rPr lang="en-GB" sz="1800" baseline="30000">
                          <a:effectLst/>
                        </a:rPr>
                        <a:t>8</a:t>
                      </a:r>
                      <a:endParaRPr lang="en-SG" sz="18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</a:rPr>
                        <a:t>2</a:t>
                      </a:r>
                      <a:r>
                        <a:rPr lang="en-GB" sz="1800" baseline="30000">
                          <a:effectLst/>
                        </a:rPr>
                        <a:t>7</a:t>
                      </a:r>
                      <a:endParaRPr lang="en-SG" sz="18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</a:rPr>
                        <a:t>2</a:t>
                      </a:r>
                      <a:r>
                        <a:rPr lang="en-GB" sz="1800" baseline="30000">
                          <a:effectLst/>
                        </a:rPr>
                        <a:t>6</a:t>
                      </a:r>
                      <a:endParaRPr lang="en-SG" sz="18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</a:rPr>
                        <a:t>2</a:t>
                      </a:r>
                      <a:r>
                        <a:rPr lang="en-GB" sz="1800" baseline="30000">
                          <a:effectLst/>
                        </a:rPr>
                        <a:t>5</a:t>
                      </a:r>
                      <a:endParaRPr lang="en-SG" sz="18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</a:rPr>
                        <a:t>2</a:t>
                      </a:r>
                      <a:r>
                        <a:rPr lang="en-GB" sz="1800" baseline="30000">
                          <a:effectLst/>
                        </a:rPr>
                        <a:t>4</a:t>
                      </a:r>
                      <a:endParaRPr lang="en-SG" sz="18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</a:rPr>
                        <a:t>2</a:t>
                      </a:r>
                      <a:r>
                        <a:rPr lang="en-GB" sz="1800" baseline="30000">
                          <a:effectLst/>
                        </a:rPr>
                        <a:t>3</a:t>
                      </a:r>
                      <a:endParaRPr lang="en-SG" sz="18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</a:rPr>
                        <a:t>2</a:t>
                      </a:r>
                      <a:r>
                        <a:rPr lang="en-GB" sz="1800" baseline="30000">
                          <a:effectLst/>
                        </a:rPr>
                        <a:t>2</a:t>
                      </a:r>
                      <a:endParaRPr lang="en-SG" sz="18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</a:rPr>
                        <a:t>2</a:t>
                      </a:r>
                      <a:r>
                        <a:rPr lang="en-GB" sz="1800" baseline="30000">
                          <a:effectLst/>
                        </a:rPr>
                        <a:t>1</a:t>
                      </a:r>
                      <a:endParaRPr lang="en-SG" sz="18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</a:rPr>
                        <a:t>2</a:t>
                      </a:r>
                      <a:r>
                        <a:rPr lang="en-GB" sz="1800" baseline="30000">
                          <a:effectLst/>
                        </a:rPr>
                        <a:t>0</a:t>
                      </a:r>
                      <a:endParaRPr lang="en-SG" sz="18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</a:rPr>
                        <a:t>Decimal</a:t>
                      </a:r>
                      <a:endParaRPr lang="en-SG" sz="18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</a:rPr>
                        <a:t>1024</a:t>
                      </a:r>
                      <a:endParaRPr lang="en-SG" sz="18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</a:rPr>
                        <a:t>512</a:t>
                      </a:r>
                      <a:endParaRPr lang="en-SG" sz="18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</a:rPr>
                        <a:t>256</a:t>
                      </a:r>
                      <a:endParaRPr lang="en-SG" sz="18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</a:rPr>
                        <a:t>128</a:t>
                      </a:r>
                      <a:endParaRPr lang="en-SG" sz="18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</a:rPr>
                        <a:t>64</a:t>
                      </a:r>
                      <a:endParaRPr lang="en-SG" sz="18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</a:rPr>
                        <a:t>32</a:t>
                      </a:r>
                      <a:endParaRPr lang="en-SG" sz="18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800" dirty="0">
                          <a:effectLst/>
                        </a:rPr>
                        <a:t>16</a:t>
                      </a:r>
                      <a:endParaRPr lang="en-SG" sz="1800" b="1" dirty="0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</a:rPr>
                        <a:t>8</a:t>
                      </a:r>
                      <a:endParaRPr lang="en-SG" sz="18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</a:rPr>
                        <a:t>4</a:t>
                      </a:r>
                      <a:endParaRPr lang="en-SG" sz="18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</a:rPr>
                        <a:t>2</a:t>
                      </a:r>
                      <a:endParaRPr lang="en-SG" sz="18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800" dirty="0">
                          <a:effectLst/>
                        </a:rPr>
                        <a:t>1</a:t>
                      </a:r>
                      <a:endParaRPr lang="en-SG" sz="1800" b="1" dirty="0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143932" y="2209800"/>
            <a:ext cx="7933268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/>
              <a:t>1. What is the decimal value of the following binary numbers?</a:t>
            </a:r>
            <a:endParaRPr lang="en-GB" dirty="0"/>
          </a:p>
          <a:p>
            <a:r>
              <a:rPr lang="en-GB" dirty="0"/>
              <a:t>(a) (110000)</a:t>
            </a:r>
            <a:r>
              <a:rPr lang="en-GB" baseline="-25000" dirty="0"/>
              <a:t>2 </a:t>
            </a:r>
            <a:endParaRPr lang="en-SG" b="1" dirty="0"/>
          </a:p>
          <a:p>
            <a:r>
              <a:rPr lang="en-GB" dirty="0"/>
              <a:t> </a:t>
            </a:r>
            <a:endParaRPr lang="en-SG" b="1" dirty="0"/>
          </a:p>
          <a:p>
            <a:r>
              <a:rPr lang="en-GB" dirty="0"/>
              <a:t>(b) (100001)</a:t>
            </a:r>
            <a:r>
              <a:rPr lang="en-GB" baseline="-25000" dirty="0"/>
              <a:t>2</a:t>
            </a:r>
            <a:r>
              <a:rPr lang="en-GB" dirty="0"/>
              <a:t> --- to do with your partners/yourself</a:t>
            </a:r>
            <a:endParaRPr lang="en-SG" b="1" dirty="0"/>
          </a:p>
          <a:p>
            <a:r>
              <a:rPr lang="en-GB" dirty="0"/>
              <a:t> </a:t>
            </a:r>
            <a:endParaRPr lang="en-SG" b="1" dirty="0"/>
          </a:p>
          <a:p>
            <a:r>
              <a:rPr lang="en-GB" dirty="0"/>
              <a:t>(c) (1010101)</a:t>
            </a:r>
            <a:r>
              <a:rPr lang="en-GB" baseline="-25000" dirty="0"/>
              <a:t>2</a:t>
            </a:r>
            <a:r>
              <a:rPr lang="en-GB" dirty="0"/>
              <a:t> --- to do with your partners/yourself</a:t>
            </a:r>
          </a:p>
          <a:p>
            <a:endParaRPr lang="en-GB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D7894C2-02F5-F44F-AAB7-E4254DAD26CB}"/>
              </a:ext>
            </a:extLst>
          </p:cNvPr>
          <p:cNvSpPr txBox="1"/>
          <p:nvPr/>
        </p:nvSpPr>
        <p:spPr>
          <a:xfrm>
            <a:off x="467138" y="4532243"/>
            <a:ext cx="768626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Length = 6. </a:t>
            </a:r>
          </a:p>
          <a:p>
            <a:r>
              <a:rPr lang="en-US" dirty="0"/>
              <a:t>So highest power is 5.</a:t>
            </a:r>
          </a:p>
          <a:p>
            <a:r>
              <a:rPr lang="en-US" dirty="0"/>
              <a:t>Shortcut: Anything times 0 is 0 so we only do the first 2, can ignore the rest</a:t>
            </a:r>
          </a:p>
          <a:p>
            <a:r>
              <a:rPr lang="en-GB" dirty="0"/>
              <a:t>110000 = (1 x 2</a:t>
            </a:r>
            <a:r>
              <a:rPr lang="en-GB" baseline="30000" dirty="0"/>
              <a:t>5</a:t>
            </a:r>
            <a:r>
              <a:rPr lang="en-GB" dirty="0"/>
              <a:t>) + (1 x 2</a:t>
            </a:r>
            <a:r>
              <a:rPr lang="en-GB" baseline="30000" dirty="0"/>
              <a:t>4</a:t>
            </a:r>
            <a:r>
              <a:rPr lang="en-GB" dirty="0"/>
              <a:t>) + .. (0 x 2</a:t>
            </a:r>
            <a:r>
              <a:rPr lang="en-GB" baseline="30000" dirty="0"/>
              <a:t>0</a:t>
            </a:r>
            <a:r>
              <a:rPr lang="en-GB" dirty="0"/>
              <a:t>) = 32 + 16 = 48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8557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40A5991-7F2C-CB42-85A3-1614DBA2E3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748" y="4551037"/>
            <a:ext cx="3766337" cy="150993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500" dirty="0">
                <a:solidFill>
                  <a:srgbClr val="000000"/>
                </a:solidFill>
              </a:rPr>
              <a:t>5 minutes to try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D57AE6F-51FC-D440-8BAE-98D6A35351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852685" y="4551037"/>
            <a:ext cx="3694808" cy="150993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600">
              <a:solidFill>
                <a:srgbClr val="000000"/>
              </a:solidFill>
            </a:endParaRPr>
          </a:p>
        </p:txBody>
      </p:sp>
      <p:pic>
        <p:nvPicPr>
          <p:cNvPr id="13" name="Picture Placeholder 8" descr="A cat sitting on the ground&#10;&#10;Description automatically generated">
            <a:extLst>
              <a:ext uri="{FF2B5EF4-FFF2-40B4-BE49-F238E27FC236}">
                <a16:creationId xmlns:a16="http://schemas.microsoft.com/office/drawing/2014/main" id="{D980D191-F4F2-DA4A-A6E9-93A7063E0410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7153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6212F-D92E-E644-B5B3-E4EF8B2202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5719" y="513612"/>
            <a:ext cx="7420599" cy="1031216"/>
          </a:xfrm>
        </p:spPr>
        <p:txBody>
          <a:bodyPr anchor="b">
            <a:normAutofit/>
          </a:bodyPr>
          <a:lstStyle/>
          <a:p>
            <a:r>
              <a:rPr lang="en-US" dirty="0"/>
              <a:t>A few things to remember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0B4BB4-CD29-914F-A3C9-4FECFF1313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719" y="2699479"/>
            <a:ext cx="3802037" cy="2534691"/>
          </a:xfrm>
          <a:prstGeom prst="rect">
            <a:avLst/>
          </a:prstGeom>
        </p:spPr>
      </p:pic>
      <p:sp>
        <p:nvSpPr>
          <p:cNvPr id="9" name="Freeform: Shape 8">
            <a:extLst>
              <a:ext uri="{FF2B5EF4-FFF2-40B4-BE49-F238E27FC236}">
                <a16:creationId xmlns:a16="http://schemas.microsoft.com/office/drawing/2014/main" id="{C607803A-4E99-444E-94F7-8785CDDF584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585115" y="1884045"/>
            <a:ext cx="2456751" cy="2853308"/>
          </a:xfrm>
          <a:custGeom>
            <a:avLst/>
            <a:gdLst>
              <a:gd name="connsiteX0" fmla="*/ 3275668 w 3275668"/>
              <a:gd name="connsiteY0" fmla="*/ 2853308 h 2853308"/>
              <a:gd name="connsiteX1" fmla="*/ 655 w 3275668"/>
              <a:gd name="connsiteY1" fmla="*/ 2853308 h 2853308"/>
              <a:gd name="connsiteX2" fmla="*/ 0 w 3275668"/>
              <a:gd name="connsiteY2" fmla="*/ 2467565 h 2853308"/>
              <a:gd name="connsiteX3" fmla="*/ 2869894 w 3275668"/>
              <a:gd name="connsiteY3" fmla="*/ 2468888 h 2853308"/>
              <a:gd name="connsiteX4" fmla="*/ 2869894 w 3275668"/>
              <a:gd name="connsiteY4" fmla="*/ 0 h 2853308"/>
              <a:gd name="connsiteX5" fmla="*/ 3275668 w 3275668"/>
              <a:gd name="connsiteY5" fmla="*/ 0 h 2853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75668" h="2853308">
                <a:moveTo>
                  <a:pt x="3275668" y="2853308"/>
                </a:moveTo>
                <a:lnTo>
                  <a:pt x="655" y="2853308"/>
                </a:lnTo>
                <a:cubicBezTo>
                  <a:pt x="-655" y="2720171"/>
                  <a:pt x="1310" y="2600702"/>
                  <a:pt x="0" y="2467565"/>
                </a:cubicBezTo>
                <a:lnTo>
                  <a:pt x="2869894" y="2468888"/>
                </a:lnTo>
                <a:lnTo>
                  <a:pt x="2869894" y="0"/>
                </a:lnTo>
                <a:lnTo>
                  <a:pt x="3275668" y="0"/>
                </a:lnTo>
                <a:close/>
              </a:path>
            </a:pathLst>
          </a:custGeom>
          <a:solidFill>
            <a:srgbClr val="4C4C4C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2989BE6A-C309-418E-8ADD-1616A980570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041866" y="3222529"/>
            <a:ext cx="2432214" cy="2828156"/>
          </a:xfrm>
          <a:custGeom>
            <a:avLst/>
            <a:gdLst>
              <a:gd name="connsiteX0" fmla="*/ 2837178 w 3242952"/>
              <a:gd name="connsiteY0" fmla="*/ 0 h 2828156"/>
              <a:gd name="connsiteX1" fmla="*/ 3242952 w 3242952"/>
              <a:gd name="connsiteY1" fmla="*/ 0 h 2828156"/>
              <a:gd name="connsiteX2" fmla="*/ 3242952 w 3242952"/>
              <a:gd name="connsiteY2" fmla="*/ 2828156 h 2828156"/>
              <a:gd name="connsiteX3" fmla="*/ 0 w 3242952"/>
              <a:gd name="connsiteY3" fmla="*/ 2828156 h 2828156"/>
              <a:gd name="connsiteX4" fmla="*/ 0 w 3242952"/>
              <a:gd name="connsiteY4" fmla="*/ 2442859 h 2828156"/>
              <a:gd name="connsiteX5" fmla="*/ 2837178 w 3242952"/>
              <a:gd name="connsiteY5" fmla="*/ 2443295 h 2828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42952" h="2828156">
                <a:moveTo>
                  <a:pt x="2837178" y="0"/>
                </a:moveTo>
                <a:lnTo>
                  <a:pt x="3242952" y="0"/>
                </a:lnTo>
                <a:lnTo>
                  <a:pt x="3242952" y="2828156"/>
                </a:lnTo>
                <a:lnTo>
                  <a:pt x="0" y="2828156"/>
                </a:lnTo>
                <a:lnTo>
                  <a:pt x="0" y="2442859"/>
                </a:lnTo>
                <a:lnTo>
                  <a:pt x="2837178" y="2443295"/>
                </a:lnTo>
                <a:close/>
              </a:path>
            </a:pathLst>
          </a:custGeom>
          <a:solidFill>
            <a:srgbClr val="4C4C4C"/>
          </a:solidFill>
          <a:ln w="0">
            <a:noFill/>
            <a:prstDash val="solid"/>
            <a:round/>
            <a:headEnd/>
            <a:tailEnd/>
          </a:ln>
        </p:spPr>
        <p:txBody>
          <a:bodyPr wrap="square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262BA9-E154-2C49-872C-BEC3AE2598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36029" y="2279151"/>
            <a:ext cx="2720298" cy="3387145"/>
          </a:xfrm>
        </p:spPr>
        <p:txBody>
          <a:bodyPr anchor="ctr"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 sz="2100" dirty="0"/>
              <a:t>Computer run on electricity</a:t>
            </a:r>
          </a:p>
          <a:p>
            <a:pPr>
              <a:lnSpc>
                <a:spcPct val="90000"/>
              </a:lnSpc>
            </a:pPr>
            <a:r>
              <a:rPr lang="en-US" sz="2100" dirty="0"/>
              <a:t>2 signals --- high voltage (1), low voltage (0)</a:t>
            </a:r>
          </a:p>
          <a:p>
            <a:pPr>
              <a:lnSpc>
                <a:spcPct val="90000"/>
              </a:lnSpc>
            </a:pPr>
            <a:r>
              <a:rPr lang="en-US" sz="2100" dirty="0"/>
              <a:t>We combine the high and low voltage to create signal, encode data (like </a:t>
            </a:r>
            <a:r>
              <a:rPr lang="en-US" sz="2100" dirty="0" err="1"/>
              <a:t>morse</a:t>
            </a:r>
            <a:r>
              <a:rPr lang="en-US" sz="2100" dirty="0"/>
              <a:t> code).</a:t>
            </a:r>
          </a:p>
          <a:p>
            <a:pPr>
              <a:lnSpc>
                <a:spcPct val="90000"/>
              </a:lnSpc>
            </a:pPr>
            <a:r>
              <a:rPr lang="en-US" sz="2100" dirty="0"/>
              <a:t>CT concept?</a:t>
            </a:r>
          </a:p>
        </p:txBody>
      </p:sp>
    </p:spTree>
    <p:extLst>
      <p:ext uri="{BB962C8B-B14F-4D97-AF65-F5344CB8AC3E}">
        <p14:creationId xmlns:p14="http://schemas.microsoft.com/office/powerpoint/2010/main" val="40829460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6F9EB9F2-07E2-4D64-BBD8-BB5B217F121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41173" y="320040"/>
            <a:ext cx="8661654" cy="6217920"/>
          </a:xfrm>
          <a:prstGeom prst="rect">
            <a:avLst/>
          </a:prstGeom>
          <a:solidFill>
            <a:schemeClr val="tx1">
              <a:alpha val="12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C16A4E-498F-7649-ABCB-EE6A2E33BA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5441" y="965199"/>
            <a:ext cx="5074558" cy="492760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47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2. What is the binary value of the following decimal numbers?</a:t>
            </a:r>
            <a:br>
              <a:rPr lang="en-US" sz="47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</a:br>
            <a:endParaRPr lang="en-US" sz="4700" kern="120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C3AE43-F743-3C4E-AF9B-65B4AB2BFC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7442" y="965198"/>
            <a:ext cx="2030953" cy="492760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r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sz="17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/>
            </a:r>
            <a:br>
              <a:rPr lang="en-US" sz="17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rPr>
            </a:br>
            <a:endParaRPr lang="en-US" sz="1700" kern="1200" dirty="0">
              <a:solidFill>
                <a:schemeClr val="accent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0C57C7C-DFE9-4A1E-B7A9-DF40E63366B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041918" y="2057399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54659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638F15-8D87-F34F-8EEC-C66EE8A40B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>
            <a:normAutofit/>
          </a:bodyPr>
          <a:lstStyle/>
          <a:p>
            <a:r>
              <a:rPr lang="en-US" dirty="0"/>
              <a:t>What do we know?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CDD89E3-6D08-429B-958E-D0A81A24313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93586223"/>
              </p:ext>
            </p:extLst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868591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FC7ED7-786E-CC44-82FB-417F1BCCD2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Let’s see how this works with 1 example</a:t>
            </a:r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18ACCF4-B073-43D2-B470-EDFF07EAE4E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47151849"/>
              </p:ext>
            </p:extLst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618618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41173" y="320040"/>
            <a:ext cx="8661654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0AF2C9-6C4E-AA47-9E76-6EB3723DD7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963877"/>
            <a:ext cx="2620771" cy="4930246"/>
          </a:xfrm>
        </p:spPr>
        <p:txBody>
          <a:bodyPr>
            <a:normAutofit/>
          </a:bodyPr>
          <a:lstStyle/>
          <a:p>
            <a:pPr algn="r"/>
            <a:r>
              <a:rPr lang="en-US" sz="4100">
                <a:solidFill>
                  <a:schemeClr val="accent1"/>
                </a:solidFill>
              </a:rPr>
              <a:t>Converting binary to decimal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490722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73A458-F716-5E43-B97E-D4B9D31B4E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32023" y="963877"/>
            <a:ext cx="4783327" cy="4930246"/>
          </a:xfrm>
        </p:spPr>
        <p:txBody>
          <a:bodyPr anchor="ctr">
            <a:normAutofit lnSpcReduction="10000"/>
          </a:bodyPr>
          <a:lstStyle/>
          <a:p>
            <a:r>
              <a:rPr lang="en-US" sz="2100" dirty="0"/>
              <a:t>Starting from 9</a:t>
            </a:r>
            <a:r>
              <a:rPr lang="en-US" sz="2100" baseline="-25000" dirty="0"/>
              <a:t>10</a:t>
            </a:r>
          </a:p>
          <a:p>
            <a:r>
              <a:rPr lang="en-US" sz="2100" dirty="0"/>
              <a:t>The highest power using base 2 is 3.</a:t>
            </a:r>
          </a:p>
          <a:p>
            <a:pPr lvl="1"/>
            <a:r>
              <a:rPr lang="en-US" sz="2100" dirty="0"/>
              <a:t>so we know the binary code should be of length 3 + 1 = 4 (i.e. ????</a:t>
            </a:r>
            <a:r>
              <a:rPr lang="en-US" sz="2100" baseline="-25000" dirty="0"/>
              <a:t>2</a:t>
            </a:r>
            <a:r>
              <a:rPr lang="en-US" sz="2100" dirty="0"/>
              <a:t>)</a:t>
            </a:r>
          </a:p>
          <a:p>
            <a:r>
              <a:rPr lang="en-US" sz="2100" dirty="0"/>
              <a:t>(1 x 2</a:t>
            </a:r>
            <a:r>
              <a:rPr lang="en-US" sz="2100" baseline="30000" dirty="0"/>
              <a:t>3</a:t>
            </a:r>
            <a:r>
              <a:rPr lang="en-US" sz="2100" dirty="0"/>
              <a:t>) = 8 </a:t>
            </a:r>
            <a:r>
              <a:rPr lang="en-US" sz="2100" dirty="0">
                <a:solidFill>
                  <a:srgbClr val="FF0000"/>
                </a:solidFill>
              </a:rPr>
              <a:t>1</a:t>
            </a:r>
            <a:r>
              <a:rPr lang="en-US" sz="2100" dirty="0"/>
              <a:t>???</a:t>
            </a:r>
            <a:r>
              <a:rPr lang="en-US" sz="2100" baseline="-25000" dirty="0"/>
              <a:t>2</a:t>
            </a:r>
            <a:r>
              <a:rPr lang="en-US" sz="2100" dirty="0"/>
              <a:t> #step 1</a:t>
            </a:r>
          </a:p>
          <a:p>
            <a:r>
              <a:rPr lang="en-US" sz="2100" dirty="0"/>
              <a:t>9</a:t>
            </a:r>
            <a:r>
              <a:rPr lang="en-US" sz="2100" baseline="-25000" dirty="0"/>
              <a:t>10</a:t>
            </a:r>
            <a:r>
              <a:rPr lang="en-US" sz="2100" dirty="0"/>
              <a:t> – 8</a:t>
            </a:r>
            <a:r>
              <a:rPr lang="en-US" sz="2100" baseline="-25000" dirty="0"/>
              <a:t>10</a:t>
            </a:r>
            <a:r>
              <a:rPr lang="en-US" sz="2100" dirty="0"/>
              <a:t> = 1</a:t>
            </a:r>
            <a:r>
              <a:rPr lang="en-US" sz="2100" baseline="-25000" dirty="0"/>
              <a:t>10</a:t>
            </a:r>
            <a:r>
              <a:rPr lang="en-US" sz="2100" dirty="0"/>
              <a:t> #step 2</a:t>
            </a:r>
          </a:p>
          <a:p>
            <a:r>
              <a:rPr lang="en-US" sz="2100" dirty="0"/>
              <a:t>There are no values with base 2 and powers of 2 and 1 that are smaller than 1 so therefore, </a:t>
            </a:r>
            <a:r>
              <a:rPr lang="en-US" sz="2100" dirty="0">
                <a:solidFill>
                  <a:srgbClr val="FF0000"/>
                </a:solidFill>
              </a:rPr>
              <a:t>100</a:t>
            </a:r>
            <a:r>
              <a:rPr lang="en-US" sz="2100" dirty="0"/>
              <a:t>?</a:t>
            </a:r>
            <a:r>
              <a:rPr lang="en-US" sz="2100" baseline="-25000" dirty="0"/>
              <a:t>2</a:t>
            </a:r>
            <a:r>
              <a:rPr lang="en-US" sz="2100" dirty="0"/>
              <a:t> #step 3</a:t>
            </a:r>
          </a:p>
          <a:p>
            <a:r>
              <a:rPr lang="en-US" sz="2100" dirty="0"/>
              <a:t>Anything with the power of 0 would be 1, so therefore, 1 x 2</a:t>
            </a:r>
            <a:r>
              <a:rPr lang="en-US" sz="2100" baseline="30000" dirty="0"/>
              <a:t>0 </a:t>
            </a:r>
            <a:r>
              <a:rPr lang="en-US" sz="2100" dirty="0"/>
              <a:t>= 1. We get </a:t>
            </a:r>
            <a:r>
              <a:rPr lang="en-US" sz="2100" dirty="0">
                <a:solidFill>
                  <a:srgbClr val="FF0000"/>
                </a:solidFill>
              </a:rPr>
              <a:t>1001</a:t>
            </a:r>
            <a:r>
              <a:rPr lang="en-US" sz="2100" baseline="-25000" dirty="0"/>
              <a:t>2</a:t>
            </a:r>
            <a:r>
              <a:rPr lang="en-US" sz="2100" dirty="0"/>
              <a:t>. #step 4 </a:t>
            </a:r>
          </a:p>
          <a:p>
            <a:r>
              <a:rPr lang="en-US" sz="2100" dirty="0"/>
              <a:t>We have also solved the problem since 1</a:t>
            </a:r>
            <a:r>
              <a:rPr lang="en-US" sz="2100" baseline="-25000" dirty="0"/>
              <a:t>10</a:t>
            </a:r>
            <a:r>
              <a:rPr lang="en-US" sz="2100" dirty="0"/>
              <a:t> – 1</a:t>
            </a:r>
            <a:r>
              <a:rPr lang="en-US" sz="2100" baseline="-25000" dirty="0"/>
              <a:t>10</a:t>
            </a:r>
            <a:r>
              <a:rPr lang="en-US" sz="2100" dirty="0"/>
              <a:t> = 0 and there is no remainder #step 5</a:t>
            </a:r>
          </a:p>
        </p:txBody>
      </p:sp>
    </p:spTree>
    <p:extLst>
      <p:ext uri="{BB962C8B-B14F-4D97-AF65-F5344CB8AC3E}">
        <p14:creationId xmlns:p14="http://schemas.microsoft.com/office/powerpoint/2010/main" val="2317938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6200" y="152400"/>
            <a:ext cx="8610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/>
              <a:t>Decimal value lookup table</a:t>
            </a:r>
            <a:endParaRPr lang="en-SG" b="1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152400" y="685800"/>
          <a:ext cx="8915401" cy="1066800"/>
        </p:xfrm>
        <a:graphic>
          <a:graphicData uri="http://schemas.openxmlformats.org/drawingml/2006/table">
            <a:tbl>
              <a:tblPr firstRow="1" firstCol="1" bandRow="1">
                <a:tableStyleId>{BC89EF96-8CEA-46FF-86C4-4CE0E7609802}</a:tableStyleId>
              </a:tblPr>
              <a:tblGrid>
                <a:gridCol w="9906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59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59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594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4375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4375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4375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36037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36037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737001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737001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533400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800" dirty="0">
                          <a:effectLst/>
                        </a:rPr>
                        <a:t>Binary</a:t>
                      </a:r>
                      <a:endParaRPr lang="en-SG" sz="1800" b="1" dirty="0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800" dirty="0">
                          <a:effectLst/>
                        </a:rPr>
                        <a:t>2</a:t>
                      </a:r>
                      <a:r>
                        <a:rPr lang="en-GB" sz="1800" baseline="30000" dirty="0">
                          <a:effectLst/>
                        </a:rPr>
                        <a:t>10</a:t>
                      </a:r>
                      <a:endParaRPr lang="en-SG" sz="1800" b="1" dirty="0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800" dirty="0">
                          <a:effectLst/>
                        </a:rPr>
                        <a:t>2</a:t>
                      </a:r>
                      <a:r>
                        <a:rPr lang="en-GB" sz="1800" baseline="30000" dirty="0">
                          <a:effectLst/>
                        </a:rPr>
                        <a:t>9</a:t>
                      </a:r>
                      <a:endParaRPr lang="en-SG" sz="1800" b="1" dirty="0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</a:rPr>
                        <a:t>2</a:t>
                      </a:r>
                      <a:r>
                        <a:rPr lang="en-GB" sz="1800" baseline="30000">
                          <a:effectLst/>
                        </a:rPr>
                        <a:t>8</a:t>
                      </a:r>
                      <a:endParaRPr lang="en-SG" sz="18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</a:rPr>
                        <a:t>2</a:t>
                      </a:r>
                      <a:r>
                        <a:rPr lang="en-GB" sz="1800" baseline="30000">
                          <a:effectLst/>
                        </a:rPr>
                        <a:t>7</a:t>
                      </a:r>
                      <a:endParaRPr lang="en-SG" sz="18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</a:rPr>
                        <a:t>2</a:t>
                      </a:r>
                      <a:r>
                        <a:rPr lang="en-GB" sz="1800" baseline="30000">
                          <a:effectLst/>
                        </a:rPr>
                        <a:t>6</a:t>
                      </a:r>
                      <a:endParaRPr lang="en-SG" sz="18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</a:rPr>
                        <a:t>2</a:t>
                      </a:r>
                      <a:r>
                        <a:rPr lang="en-GB" sz="1800" baseline="30000">
                          <a:effectLst/>
                        </a:rPr>
                        <a:t>5</a:t>
                      </a:r>
                      <a:endParaRPr lang="en-SG" sz="18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</a:rPr>
                        <a:t>2</a:t>
                      </a:r>
                      <a:r>
                        <a:rPr lang="en-GB" sz="1800" baseline="30000">
                          <a:effectLst/>
                        </a:rPr>
                        <a:t>4</a:t>
                      </a:r>
                      <a:endParaRPr lang="en-SG" sz="18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</a:rPr>
                        <a:t>2</a:t>
                      </a:r>
                      <a:r>
                        <a:rPr lang="en-GB" sz="1800" baseline="30000">
                          <a:effectLst/>
                        </a:rPr>
                        <a:t>3</a:t>
                      </a:r>
                      <a:endParaRPr lang="en-SG" sz="18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</a:rPr>
                        <a:t>2</a:t>
                      </a:r>
                      <a:r>
                        <a:rPr lang="en-GB" sz="1800" baseline="30000">
                          <a:effectLst/>
                        </a:rPr>
                        <a:t>2</a:t>
                      </a:r>
                      <a:endParaRPr lang="en-SG" sz="18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</a:rPr>
                        <a:t>2</a:t>
                      </a:r>
                      <a:r>
                        <a:rPr lang="en-GB" sz="1800" baseline="30000">
                          <a:effectLst/>
                        </a:rPr>
                        <a:t>1</a:t>
                      </a:r>
                      <a:endParaRPr lang="en-SG" sz="18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</a:rPr>
                        <a:t>2</a:t>
                      </a:r>
                      <a:r>
                        <a:rPr lang="en-GB" sz="1800" baseline="30000">
                          <a:effectLst/>
                        </a:rPr>
                        <a:t>0</a:t>
                      </a:r>
                      <a:endParaRPr lang="en-SG" sz="18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</a:rPr>
                        <a:t>Decimal</a:t>
                      </a:r>
                      <a:endParaRPr lang="en-SG" sz="18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</a:rPr>
                        <a:t>1024</a:t>
                      </a:r>
                      <a:endParaRPr lang="en-SG" sz="18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</a:rPr>
                        <a:t>512</a:t>
                      </a:r>
                      <a:endParaRPr lang="en-SG" sz="18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</a:rPr>
                        <a:t>256</a:t>
                      </a:r>
                      <a:endParaRPr lang="en-SG" sz="18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</a:rPr>
                        <a:t>128</a:t>
                      </a:r>
                      <a:endParaRPr lang="en-SG" sz="18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</a:rPr>
                        <a:t>64</a:t>
                      </a:r>
                      <a:endParaRPr lang="en-SG" sz="18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</a:rPr>
                        <a:t>32</a:t>
                      </a:r>
                      <a:endParaRPr lang="en-SG" sz="18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800" dirty="0">
                          <a:effectLst/>
                        </a:rPr>
                        <a:t>16</a:t>
                      </a:r>
                      <a:endParaRPr lang="en-SG" sz="1800" b="1" dirty="0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</a:rPr>
                        <a:t>8</a:t>
                      </a:r>
                      <a:endParaRPr lang="en-SG" sz="18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</a:rPr>
                        <a:t>4</a:t>
                      </a:r>
                      <a:endParaRPr lang="en-SG" sz="18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</a:rPr>
                        <a:t>2</a:t>
                      </a:r>
                      <a:endParaRPr lang="en-SG" sz="18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800" dirty="0">
                          <a:effectLst/>
                        </a:rPr>
                        <a:t>1</a:t>
                      </a:r>
                      <a:endParaRPr lang="en-SG" sz="1800" b="1" dirty="0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152400" y="1749359"/>
            <a:ext cx="793326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/>
              <a:t>2. What is the binary value of the following decimal numbers:</a:t>
            </a:r>
            <a:endParaRPr lang="en-SG" b="1" dirty="0"/>
          </a:p>
          <a:p>
            <a:r>
              <a:rPr lang="en-GB" dirty="0"/>
              <a:t>(a) 73</a:t>
            </a:r>
            <a:endParaRPr lang="en-SG" b="1" dirty="0"/>
          </a:p>
          <a:p>
            <a:r>
              <a:rPr lang="en-GB" dirty="0"/>
              <a:t>(b) 353 --- to do with your partners/yourself</a:t>
            </a:r>
            <a:endParaRPr lang="en-SG" b="1" dirty="0"/>
          </a:p>
          <a:p>
            <a:r>
              <a:rPr lang="en-GB" dirty="0"/>
              <a:t>(c) 923 --- to do with your partners/yourself</a:t>
            </a:r>
            <a:endParaRPr lang="en-SG" b="1" dirty="0"/>
          </a:p>
          <a:p>
            <a:endParaRPr lang="en-GB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D7894C2-02F5-F44F-AAB7-E4254DAD26CB}"/>
              </a:ext>
            </a:extLst>
          </p:cNvPr>
          <p:cNvSpPr txBox="1"/>
          <p:nvPr/>
        </p:nvSpPr>
        <p:spPr>
          <a:xfrm>
            <a:off x="152400" y="2879179"/>
            <a:ext cx="768626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highest power is 6.</a:t>
            </a:r>
          </a:p>
          <a:p>
            <a:r>
              <a:rPr lang="en-US" dirty="0"/>
              <a:t>Therefore Length = 7. </a:t>
            </a:r>
          </a:p>
          <a:p>
            <a:r>
              <a:rPr lang="en-US" dirty="0"/>
              <a:t>2</a:t>
            </a:r>
            <a:r>
              <a:rPr lang="en-US" baseline="30000" dirty="0"/>
              <a:t>6</a:t>
            </a:r>
            <a:r>
              <a:rPr lang="en-US" dirty="0"/>
              <a:t> = 64</a:t>
            </a:r>
          </a:p>
          <a:p>
            <a:r>
              <a:rPr lang="en-US" dirty="0"/>
              <a:t>73 – 64 = 9</a:t>
            </a:r>
          </a:p>
          <a:p>
            <a:r>
              <a:rPr lang="en-US" dirty="0"/>
              <a:t>And we have 1??????</a:t>
            </a:r>
            <a:r>
              <a:rPr lang="en-US" baseline="-25000" dirty="0"/>
              <a:t>2</a:t>
            </a:r>
          </a:p>
          <a:p>
            <a:r>
              <a:rPr lang="en-US" dirty="0"/>
              <a:t>Since we have 9 left. Power of 5 and 4 would be 0 since they are too big.</a:t>
            </a:r>
          </a:p>
          <a:p>
            <a:r>
              <a:rPr lang="en-US" dirty="0"/>
              <a:t>And we have 100????</a:t>
            </a:r>
            <a:r>
              <a:rPr lang="en-US" baseline="-25000" dirty="0"/>
              <a:t>2</a:t>
            </a:r>
          </a:p>
          <a:p>
            <a:r>
              <a:rPr lang="en-US" dirty="0"/>
              <a:t>Power of 3 gives us 8 which is smaller than 9.</a:t>
            </a:r>
          </a:p>
          <a:p>
            <a:r>
              <a:rPr lang="en-US" dirty="0"/>
              <a:t>9 – 8 = 1</a:t>
            </a:r>
          </a:p>
          <a:p>
            <a:r>
              <a:rPr lang="en-US" dirty="0"/>
              <a:t>And we have 1001???</a:t>
            </a:r>
            <a:r>
              <a:rPr lang="en-US" baseline="-25000" dirty="0"/>
              <a:t>2</a:t>
            </a:r>
            <a:endParaRPr lang="en-US" dirty="0"/>
          </a:p>
          <a:p>
            <a:r>
              <a:rPr lang="en-US" dirty="0"/>
              <a:t>Since we have 1 left. Power of 2 and 1 would be 0 since they are too big.</a:t>
            </a:r>
          </a:p>
          <a:p>
            <a:r>
              <a:rPr lang="en-US" dirty="0"/>
              <a:t>Power of 0 gives us 1, which is equals to 1</a:t>
            </a:r>
          </a:p>
          <a:p>
            <a:r>
              <a:rPr lang="en-US" dirty="0"/>
              <a:t>And we solve to get 1001001</a:t>
            </a:r>
            <a:r>
              <a:rPr lang="en-US" baseline="-25000" dirty="0"/>
              <a:t>2</a:t>
            </a:r>
            <a:endParaRPr lang="en-US" dirty="0"/>
          </a:p>
          <a:p>
            <a:r>
              <a:rPr lang="en-US" dirty="0"/>
              <a:t>1 – 1 = 0 (end of problem)</a:t>
            </a:r>
          </a:p>
        </p:txBody>
      </p:sp>
    </p:spTree>
    <p:extLst>
      <p:ext uri="{BB962C8B-B14F-4D97-AF65-F5344CB8AC3E}">
        <p14:creationId xmlns:p14="http://schemas.microsoft.com/office/powerpoint/2010/main" val="2758280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12">
            <a:extLst>
              <a:ext uri="{FF2B5EF4-FFF2-40B4-BE49-F238E27FC236}">
                <a16:creationId xmlns:a16="http://schemas.microsoft.com/office/drawing/2014/main" id="{EE09A529-E47C-4634-BB98-0A9526C372B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0D158044-7CE2-BE49-92FD-F4787F9A17D0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9143980" cy="4666928"/>
          </a:xfrm>
          <a:prstGeom prst="rect">
            <a:avLst/>
          </a:prstGeom>
        </p:spPr>
      </p:pic>
      <p:sp>
        <p:nvSpPr>
          <p:cNvPr id="11" name="Oval 14">
            <a:extLst>
              <a:ext uri="{FF2B5EF4-FFF2-40B4-BE49-F238E27FC236}">
                <a16:creationId xmlns:a16="http://schemas.microsoft.com/office/drawing/2014/main" id="{569C1A01-6FB5-43CE-ADCC-936728ACAC0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2200" y="4388303"/>
            <a:ext cx="618067" cy="702986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40A5991-7F2C-CB42-85A3-1614DBA2E3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748" y="4551037"/>
            <a:ext cx="3766337" cy="150993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500" dirty="0">
                <a:solidFill>
                  <a:srgbClr val="000000"/>
                </a:solidFill>
              </a:rPr>
              <a:t>5 minutes to try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D57AE6F-51FC-D440-8BAE-98D6A35351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852685" y="4551037"/>
            <a:ext cx="3694808" cy="150993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6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93546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F9EB9F2-07E2-4D64-BBD8-BB5B217F121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41173" y="320040"/>
            <a:ext cx="8661654" cy="6217920"/>
          </a:xfrm>
          <a:prstGeom prst="rect">
            <a:avLst/>
          </a:prstGeom>
          <a:solidFill>
            <a:schemeClr val="tx1">
              <a:alpha val="12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A4D469-3B65-624D-869B-1F023B0F15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85441" y="965199"/>
            <a:ext cx="5074558" cy="4927601"/>
          </a:xfrm>
        </p:spPr>
        <p:txBody>
          <a:bodyPr anchor="ctr">
            <a:normAutofit/>
          </a:bodyPr>
          <a:lstStyle/>
          <a:p>
            <a:pPr algn="l"/>
            <a:r>
              <a:rPr lang="en-GB" sz="47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3. What is the decimal value of the following hexadecimal numbers:</a:t>
            </a:r>
            <a:r>
              <a:rPr lang="en-SG" sz="47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endParaRPr lang="en-US" sz="47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30C1B4B-3ED5-7A40-80DB-054336D558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7442" y="965198"/>
            <a:ext cx="2030953" cy="4927602"/>
          </a:xfrm>
        </p:spPr>
        <p:txBody>
          <a:bodyPr anchor="ctr">
            <a:normAutofit/>
          </a:bodyPr>
          <a:lstStyle/>
          <a:p>
            <a:pPr algn="r"/>
            <a:endParaRPr lang="en-US" sz="1700">
              <a:solidFill>
                <a:schemeClr val="accent1"/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0C57C7C-DFE9-4A1E-B7A9-DF40E63366B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041918" y="2057399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74870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CC7353-7303-A349-9E2F-FB2BD6750B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>
            <a:normAutofit/>
          </a:bodyPr>
          <a:lstStyle/>
          <a:p>
            <a:r>
              <a:rPr lang="en-US" dirty="0"/>
              <a:t>What do we know?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BDCDF37-4640-452D-8567-48E5EC4A122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35400595"/>
              </p:ext>
            </p:extLst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417652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0AF2C9-6C4E-AA47-9E76-6EB3723DD7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963877"/>
            <a:ext cx="2944621" cy="4930246"/>
          </a:xfrm>
        </p:spPr>
        <p:txBody>
          <a:bodyPr>
            <a:normAutofit/>
          </a:bodyPr>
          <a:lstStyle/>
          <a:p>
            <a:pPr algn="r"/>
            <a:r>
              <a:rPr lang="en-US" sz="4100" dirty="0">
                <a:solidFill>
                  <a:schemeClr val="accent1"/>
                </a:solidFill>
              </a:rPr>
              <a:t>Converting hexadecimal to decimal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73A458-F716-5E43-B97E-D4B9D31B4E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32023" y="963877"/>
            <a:ext cx="4783327" cy="4930246"/>
          </a:xfrm>
        </p:spPr>
        <p:txBody>
          <a:bodyPr anchor="ctr">
            <a:normAutofit/>
          </a:bodyPr>
          <a:lstStyle/>
          <a:p>
            <a:r>
              <a:rPr lang="en-US" sz="2100" dirty="0"/>
              <a:t>Same procedure as interpreting binary numbers. </a:t>
            </a:r>
          </a:p>
          <a:p>
            <a:r>
              <a:rPr lang="en-US" sz="2100" dirty="0"/>
              <a:t>Only this time, we use base 16 to various powers instead of base 2.</a:t>
            </a:r>
          </a:p>
          <a:p>
            <a:r>
              <a:rPr lang="en-US" sz="2100" dirty="0"/>
              <a:t>Also, instead of 0 and 1, values can range between 0 to 15</a:t>
            </a:r>
          </a:p>
          <a:p>
            <a:r>
              <a:rPr lang="en-US" sz="2100" dirty="0"/>
              <a:t>If you see a letter from A to F, you convert them from 10 to 15 respectively</a:t>
            </a:r>
          </a:p>
        </p:txBody>
      </p:sp>
    </p:spTree>
    <p:extLst>
      <p:ext uri="{BB962C8B-B14F-4D97-AF65-F5344CB8AC3E}">
        <p14:creationId xmlns:p14="http://schemas.microsoft.com/office/powerpoint/2010/main" val="1727272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8991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/>
              <a:t>Hexadecimal value lookup table</a:t>
            </a:r>
            <a:endParaRPr lang="en-SG" b="1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76200" y="369332"/>
          <a:ext cx="8382002" cy="4722813"/>
        </p:xfrm>
        <a:graphic>
          <a:graphicData uri="http://schemas.openxmlformats.org/drawingml/2006/table">
            <a:tbl>
              <a:tblPr firstRow="1" firstCol="1" bandRow="1">
                <a:tableStyleId>{BC89EF96-8CEA-46FF-86C4-4CE0E7609802}</a:tableStyleId>
              </a:tblPr>
              <a:tblGrid>
                <a:gridCol w="9967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37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39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24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24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24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248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248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94733">
                <a:tc grid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 dirty="0">
                          <a:effectLst/>
                        </a:rPr>
                        <a:t>Weight</a:t>
                      </a:r>
                      <a:endParaRPr lang="en-SG" sz="1600" b="1" dirty="0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 dirty="0">
                          <a:effectLst/>
                        </a:rPr>
                        <a:t>Positional value</a:t>
                      </a:r>
                      <a:endParaRPr lang="en-SG" sz="1600" b="1" dirty="0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4733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Decimal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Hexadecimal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16</a:t>
                      </a:r>
                      <a:r>
                        <a:rPr lang="en-GB" sz="1600" baseline="30000">
                          <a:effectLst/>
                        </a:rPr>
                        <a:t>5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16</a:t>
                      </a:r>
                      <a:r>
                        <a:rPr lang="en-GB" sz="1600" baseline="30000">
                          <a:effectLst/>
                        </a:rPr>
                        <a:t>4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16</a:t>
                      </a:r>
                      <a:r>
                        <a:rPr lang="en-GB" sz="1600" baseline="30000">
                          <a:effectLst/>
                        </a:rPr>
                        <a:t>3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16</a:t>
                      </a:r>
                      <a:r>
                        <a:rPr lang="en-GB" sz="1600" baseline="30000">
                          <a:effectLst/>
                        </a:rPr>
                        <a:t>2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16</a:t>
                      </a:r>
                      <a:r>
                        <a:rPr lang="en-GB" sz="1600" baseline="30000">
                          <a:effectLst/>
                        </a:rPr>
                        <a:t>1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16</a:t>
                      </a:r>
                      <a:r>
                        <a:rPr lang="en-GB" sz="1600" baseline="30000">
                          <a:effectLst/>
                        </a:rPr>
                        <a:t>0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473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0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0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0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0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0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0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0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0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473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1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1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1048576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65536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4096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256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16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1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473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2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2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2097152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131072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8192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512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32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2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473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3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3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3145728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196608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12288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768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48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3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473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4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4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4194304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262144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16384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1024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64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4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473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5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5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5242880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327680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20480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1280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80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5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473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6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6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6291456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393216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24576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1536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96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6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473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7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7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7340032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458752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28672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1792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112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7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473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8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8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8388608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524288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32768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2048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128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8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9473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 dirty="0">
                          <a:effectLst/>
                        </a:rPr>
                        <a:t>9</a:t>
                      </a:r>
                      <a:endParaRPr lang="en-SG" sz="1600" b="1" dirty="0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9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9437184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589824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36864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2304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144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9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9473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10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A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10485760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655360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40960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2560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160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10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9473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 dirty="0">
                          <a:effectLst/>
                        </a:rPr>
                        <a:t>11</a:t>
                      </a:r>
                      <a:endParaRPr lang="en-SG" sz="1600" b="1" dirty="0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B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11534336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720896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45056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2816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176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11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9473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12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C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12582912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786432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49152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3072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192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12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9473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 dirty="0">
                          <a:effectLst/>
                        </a:rPr>
                        <a:t>13</a:t>
                      </a:r>
                      <a:endParaRPr lang="en-SG" sz="1600" b="1" dirty="0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D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 dirty="0">
                          <a:effectLst/>
                        </a:rPr>
                        <a:t>13631488</a:t>
                      </a:r>
                      <a:endParaRPr lang="en-SG" sz="1600" b="1" dirty="0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851968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53248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3328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208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13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9473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14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E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14680064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917504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57344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3584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224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14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9473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15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F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15728640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983040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61440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3840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240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 dirty="0">
                          <a:effectLst/>
                        </a:rPr>
                        <a:t>15</a:t>
                      </a:r>
                      <a:endParaRPr lang="en-SG" sz="1600" b="1" dirty="0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05F0951B-F855-2F43-B0C7-C9B83CF1BB3A}"/>
              </a:ext>
            </a:extLst>
          </p:cNvPr>
          <p:cNvSpPr txBox="1"/>
          <p:nvPr/>
        </p:nvSpPr>
        <p:spPr>
          <a:xfrm>
            <a:off x="2444398" y="5276874"/>
            <a:ext cx="42552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very nice hexadecimal conversion table</a:t>
            </a:r>
          </a:p>
          <a:p>
            <a:r>
              <a:rPr lang="en-US" dirty="0"/>
              <a:t>Do NOT memorize this.</a:t>
            </a:r>
          </a:p>
        </p:txBody>
      </p:sp>
    </p:spTree>
    <p:extLst>
      <p:ext uri="{BB962C8B-B14F-4D97-AF65-F5344CB8AC3E}">
        <p14:creationId xmlns:p14="http://schemas.microsoft.com/office/powerpoint/2010/main" val="24928396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3072" y="470925"/>
            <a:ext cx="3285756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DE5975-452A-B24A-96FF-46F4EE0561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271" y="1012004"/>
            <a:ext cx="2562119" cy="4795408"/>
          </a:xfrm>
        </p:spPr>
        <p:txBody>
          <a:bodyPr>
            <a:normAutofit/>
          </a:bodyPr>
          <a:lstStyle/>
          <a:p>
            <a:r>
              <a:rPr lang="en-US" sz="4100">
                <a:solidFill>
                  <a:srgbClr val="FFFFFF"/>
                </a:solidFill>
              </a:rPr>
              <a:t>A few things to remember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1459FF3-ABFB-411E-9E3A-98B1517897C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46319361"/>
              </p:ext>
            </p:extLst>
          </p:nvPr>
        </p:nvGraphicFramePr>
        <p:xfrm>
          <a:off x="3895725" y="470924"/>
          <a:ext cx="4885203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4792571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8991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/>
              <a:t>Hexadecimal value lookup table</a:t>
            </a:r>
            <a:endParaRPr lang="en-SG" b="1" dirty="0"/>
          </a:p>
        </p:txBody>
      </p:sp>
      <p:sp>
        <p:nvSpPr>
          <p:cNvPr id="6" name="Rectangle 5"/>
          <p:cNvSpPr/>
          <p:nvPr/>
        </p:nvSpPr>
        <p:spPr>
          <a:xfrm>
            <a:off x="76200" y="5505271"/>
            <a:ext cx="84582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/>
              <a:t>3. What is the decimal value of the following hexadecimal numbers:</a:t>
            </a:r>
          </a:p>
          <a:p>
            <a:r>
              <a:rPr lang="en-GB" dirty="0"/>
              <a:t>(a) (4a70)</a:t>
            </a:r>
            <a:r>
              <a:rPr lang="en-GB" baseline="-25000" dirty="0"/>
              <a:t>16</a:t>
            </a:r>
            <a:endParaRPr lang="en-SG" b="1" dirty="0"/>
          </a:p>
          <a:p>
            <a:r>
              <a:rPr lang="en-GB" dirty="0"/>
              <a:t>(b) (ab)</a:t>
            </a:r>
            <a:r>
              <a:rPr lang="en-GB" baseline="-25000" dirty="0"/>
              <a:t>16 </a:t>
            </a:r>
            <a:r>
              <a:rPr lang="en-GB" dirty="0"/>
              <a:t>--- to do with your partners/yourself</a:t>
            </a:r>
            <a:endParaRPr lang="en-SG" b="1" dirty="0"/>
          </a:p>
          <a:p>
            <a:r>
              <a:rPr lang="en-GB" dirty="0"/>
              <a:t>(c) (</a:t>
            </a:r>
            <a:r>
              <a:rPr lang="en-GB" dirty="0" err="1"/>
              <a:t>ffff</a:t>
            </a:r>
            <a:r>
              <a:rPr lang="en-GB" dirty="0"/>
              <a:t>)</a:t>
            </a:r>
            <a:r>
              <a:rPr lang="en-GB" baseline="-25000" dirty="0"/>
              <a:t>16 </a:t>
            </a:r>
            <a:r>
              <a:rPr lang="en-GB" dirty="0"/>
              <a:t>--- to do with your partners/yourself</a:t>
            </a:r>
            <a:endParaRPr lang="en-SG" b="1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8215773"/>
              </p:ext>
            </p:extLst>
          </p:nvPr>
        </p:nvGraphicFramePr>
        <p:xfrm>
          <a:off x="76200" y="369332"/>
          <a:ext cx="8382002" cy="4722813"/>
        </p:xfrm>
        <a:graphic>
          <a:graphicData uri="http://schemas.openxmlformats.org/drawingml/2006/table">
            <a:tbl>
              <a:tblPr firstRow="1" firstCol="1" bandRow="1">
                <a:tableStyleId>{BC89EF96-8CEA-46FF-86C4-4CE0E7609802}</a:tableStyleId>
              </a:tblPr>
              <a:tblGrid>
                <a:gridCol w="9967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37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39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24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24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24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248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248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94733">
                <a:tc grid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 dirty="0">
                          <a:effectLst/>
                        </a:rPr>
                        <a:t>Weight</a:t>
                      </a:r>
                      <a:endParaRPr lang="en-SG" sz="1600" b="1" dirty="0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 dirty="0">
                          <a:effectLst/>
                        </a:rPr>
                        <a:t>Positional value</a:t>
                      </a:r>
                      <a:endParaRPr lang="en-SG" sz="1600" b="1" dirty="0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4733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Decimal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Hexadecimal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16</a:t>
                      </a:r>
                      <a:r>
                        <a:rPr lang="en-GB" sz="1600" baseline="30000">
                          <a:effectLst/>
                        </a:rPr>
                        <a:t>5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16</a:t>
                      </a:r>
                      <a:r>
                        <a:rPr lang="en-GB" sz="1600" baseline="30000">
                          <a:effectLst/>
                        </a:rPr>
                        <a:t>4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16</a:t>
                      </a:r>
                      <a:r>
                        <a:rPr lang="en-GB" sz="1600" baseline="30000">
                          <a:effectLst/>
                        </a:rPr>
                        <a:t>3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16</a:t>
                      </a:r>
                      <a:r>
                        <a:rPr lang="en-GB" sz="1600" baseline="30000">
                          <a:effectLst/>
                        </a:rPr>
                        <a:t>2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16</a:t>
                      </a:r>
                      <a:r>
                        <a:rPr lang="en-GB" sz="1600" baseline="30000">
                          <a:effectLst/>
                        </a:rPr>
                        <a:t>1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16</a:t>
                      </a:r>
                      <a:r>
                        <a:rPr lang="en-GB" sz="1600" baseline="30000">
                          <a:effectLst/>
                        </a:rPr>
                        <a:t>0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473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0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0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0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0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0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0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0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0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473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1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1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1048576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65536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4096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256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16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1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473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2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2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2097152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131072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8192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512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32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2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473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3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3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3145728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196608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12288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768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48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3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473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4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4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4194304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262144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16384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1024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64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4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473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5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5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5242880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327680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20480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1280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80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5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473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6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6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6291456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393216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24576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1536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96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6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473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7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 dirty="0">
                          <a:effectLst/>
                        </a:rPr>
                        <a:t>7</a:t>
                      </a:r>
                      <a:endParaRPr lang="en-SG" sz="1600" b="1" dirty="0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7340032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458752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28672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1792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112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7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473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8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8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8388608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524288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32768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2048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128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8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9473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 dirty="0">
                          <a:effectLst/>
                        </a:rPr>
                        <a:t>9</a:t>
                      </a:r>
                      <a:endParaRPr lang="en-SG" sz="1600" b="1" dirty="0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9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9437184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589824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36864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2304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144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9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9473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10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A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10485760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655360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40960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2560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160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10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9473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 dirty="0">
                          <a:effectLst/>
                        </a:rPr>
                        <a:t>11</a:t>
                      </a:r>
                      <a:endParaRPr lang="en-SG" sz="1600" b="1" dirty="0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B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11534336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720896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45056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2816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176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11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9473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12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C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12582912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786432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49152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3072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192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12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9473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 dirty="0">
                          <a:effectLst/>
                        </a:rPr>
                        <a:t>13</a:t>
                      </a:r>
                      <a:endParaRPr lang="en-SG" sz="1600" b="1" dirty="0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D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 dirty="0">
                          <a:effectLst/>
                        </a:rPr>
                        <a:t>13631488</a:t>
                      </a:r>
                      <a:endParaRPr lang="en-SG" sz="1600" b="1" dirty="0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851968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53248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3328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208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13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9473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14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E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14680064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917504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57344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3584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224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14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9473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15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F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15728640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983040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61440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3840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240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 dirty="0">
                          <a:effectLst/>
                        </a:rPr>
                        <a:t>15</a:t>
                      </a:r>
                      <a:endParaRPr lang="en-SG" sz="1600" b="1" dirty="0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934884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41173" y="320040"/>
            <a:ext cx="8661654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B8471D-E90E-4D48-98AF-0037BEED3C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963877"/>
            <a:ext cx="2620771" cy="4930246"/>
          </a:xfrm>
        </p:spPr>
        <p:txBody>
          <a:bodyPr>
            <a:normAutofit/>
          </a:bodyPr>
          <a:lstStyle/>
          <a:p>
            <a:pPr algn="r"/>
            <a:r>
              <a:rPr lang="en-US" sz="3700">
                <a:solidFill>
                  <a:schemeClr val="accent1"/>
                </a:solidFill>
              </a:rPr>
              <a:t>How to convert hexadecimal to decimal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490722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381CB8-5A02-3942-B7BA-B59CA686C8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32023" y="963877"/>
            <a:ext cx="4783327" cy="4930246"/>
          </a:xfrm>
        </p:spPr>
        <p:txBody>
          <a:bodyPr anchor="ctr">
            <a:normAutofit/>
          </a:bodyPr>
          <a:lstStyle/>
          <a:p>
            <a:r>
              <a:rPr lang="en-GB" sz="2100" dirty="0">
                <a:solidFill>
                  <a:srgbClr val="FF0000"/>
                </a:solidFill>
              </a:rPr>
              <a:t>4</a:t>
            </a:r>
            <a:r>
              <a:rPr lang="en-GB" sz="2100" dirty="0"/>
              <a:t>a70</a:t>
            </a:r>
            <a:r>
              <a:rPr lang="en-GB" sz="2100" baseline="-25000" dirty="0"/>
              <a:t>16</a:t>
            </a:r>
            <a:r>
              <a:rPr lang="en-GB" sz="2100" dirty="0"/>
              <a:t> -&gt; 4 x 16</a:t>
            </a:r>
            <a:r>
              <a:rPr lang="en-GB" sz="2100" baseline="30000" dirty="0"/>
              <a:t>3</a:t>
            </a:r>
            <a:r>
              <a:rPr lang="en-GB" sz="2100" dirty="0"/>
              <a:t> #step 1</a:t>
            </a:r>
          </a:p>
          <a:p>
            <a:r>
              <a:rPr lang="en-GB" sz="2100" dirty="0"/>
              <a:t>4</a:t>
            </a:r>
            <a:r>
              <a:rPr lang="en-GB" sz="2100" dirty="0">
                <a:solidFill>
                  <a:srgbClr val="FF0000"/>
                </a:solidFill>
              </a:rPr>
              <a:t>a</a:t>
            </a:r>
            <a:r>
              <a:rPr lang="en-GB" sz="2100" dirty="0"/>
              <a:t>70</a:t>
            </a:r>
            <a:r>
              <a:rPr lang="en-GB" sz="2100" baseline="-25000" dirty="0"/>
              <a:t>16</a:t>
            </a:r>
            <a:r>
              <a:rPr lang="en-GB" sz="2100" dirty="0"/>
              <a:t> -&gt; 10 x 16</a:t>
            </a:r>
            <a:r>
              <a:rPr lang="en-GB" sz="2100" baseline="30000" dirty="0"/>
              <a:t>2</a:t>
            </a:r>
            <a:r>
              <a:rPr lang="en-GB" sz="2100" dirty="0"/>
              <a:t> #step 2</a:t>
            </a:r>
            <a:endParaRPr lang="en-US" sz="2100" dirty="0"/>
          </a:p>
          <a:p>
            <a:r>
              <a:rPr lang="en-GB" sz="2100" dirty="0"/>
              <a:t>4a</a:t>
            </a:r>
            <a:r>
              <a:rPr lang="en-GB" sz="2100" dirty="0">
                <a:solidFill>
                  <a:srgbClr val="FF0000"/>
                </a:solidFill>
              </a:rPr>
              <a:t>7</a:t>
            </a:r>
            <a:r>
              <a:rPr lang="en-GB" sz="2100" dirty="0"/>
              <a:t>0</a:t>
            </a:r>
            <a:r>
              <a:rPr lang="en-GB" sz="2100" baseline="-25000" dirty="0"/>
              <a:t>16</a:t>
            </a:r>
            <a:r>
              <a:rPr lang="en-GB" sz="2100" dirty="0"/>
              <a:t> -&gt; 7 x 16</a:t>
            </a:r>
            <a:r>
              <a:rPr lang="en-GB" sz="2100" baseline="30000" dirty="0"/>
              <a:t>1</a:t>
            </a:r>
            <a:r>
              <a:rPr lang="en-GB" sz="2100" dirty="0"/>
              <a:t> #step 3</a:t>
            </a:r>
          </a:p>
          <a:p>
            <a:r>
              <a:rPr lang="en-GB" sz="2100" dirty="0"/>
              <a:t>4a7</a:t>
            </a:r>
            <a:r>
              <a:rPr lang="en-GB" sz="2100" dirty="0">
                <a:solidFill>
                  <a:srgbClr val="FF0000"/>
                </a:solidFill>
              </a:rPr>
              <a:t>0</a:t>
            </a:r>
            <a:r>
              <a:rPr lang="en-GB" sz="2100" baseline="-25000" dirty="0"/>
              <a:t>16</a:t>
            </a:r>
            <a:r>
              <a:rPr lang="en-GB" sz="2100" dirty="0"/>
              <a:t> -&gt; 0 x 16</a:t>
            </a:r>
            <a:r>
              <a:rPr lang="en-GB" sz="2100" baseline="30000" dirty="0"/>
              <a:t>0</a:t>
            </a:r>
            <a:r>
              <a:rPr lang="en-GB" sz="2100" dirty="0"/>
              <a:t> #step 4</a:t>
            </a:r>
          </a:p>
          <a:p>
            <a:r>
              <a:rPr lang="en-US" sz="2100" dirty="0"/>
              <a:t>4a70</a:t>
            </a:r>
            <a:r>
              <a:rPr lang="en-US" sz="2100" baseline="-25000" dirty="0"/>
              <a:t>16</a:t>
            </a:r>
            <a:r>
              <a:rPr lang="en-US" sz="2100" dirty="0"/>
              <a:t> = (</a:t>
            </a:r>
            <a:r>
              <a:rPr lang="en-GB" sz="2100" dirty="0"/>
              <a:t>4 x 16</a:t>
            </a:r>
            <a:r>
              <a:rPr lang="en-GB" sz="2100" baseline="30000" dirty="0"/>
              <a:t>3</a:t>
            </a:r>
            <a:r>
              <a:rPr lang="en-GB" sz="2100" dirty="0"/>
              <a:t>) + </a:t>
            </a:r>
            <a:r>
              <a:rPr lang="en-US" sz="2100" dirty="0"/>
              <a:t>(</a:t>
            </a:r>
            <a:r>
              <a:rPr lang="en-GB" sz="2100" dirty="0"/>
              <a:t>10 x 16</a:t>
            </a:r>
            <a:r>
              <a:rPr lang="en-GB" sz="2100" baseline="30000" dirty="0"/>
              <a:t>2</a:t>
            </a:r>
            <a:r>
              <a:rPr lang="en-GB" sz="2100" dirty="0"/>
              <a:t>) + </a:t>
            </a:r>
            <a:r>
              <a:rPr lang="en-US" sz="2100" dirty="0"/>
              <a:t>(</a:t>
            </a:r>
            <a:r>
              <a:rPr lang="en-GB" sz="2100" dirty="0"/>
              <a:t>7 x 16</a:t>
            </a:r>
            <a:r>
              <a:rPr lang="en-GB" sz="2100" baseline="30000" dirty="0"/>
              <a:t>1</a:t>
            </a:r>
            <a:r>
              <a:rPr lang="en-GB" sz="2100" dirty="0"/>
              <a:t>) + </a:t>
            </a:r>
            <a:r>
              <a:rPr lang="en-US" sz="2100" dirty="0"/>
              <a:t>(</a:t>
            </a:r>
            <a:r>
              <a:rPr lang="en-GB" sz="2100" dirty="0"/>
              <a:t>0 x 16</a:t>
            </a:r>
            <a:r>
              <a:rPr lang="en-GB" sz="2100" baseline="30000" dirty="0"/>
              <a:t>0</a:t>
            </a:r>
            <a:r>
              <a:rPr lang="en-GB" sz="2100" dirty="0"/>
              <a:t>) = 19056</a:t>
            </a:r>
            <a:r>
              <a:rPr lang="en-SG" sz="2100" dirty="0"/>
              <a:t> </a:t>
            </a:r>
            <a:r>
              <a:rPr lang="en-GB" sz="2100" dirty="0"/>
              <a:t>#step 5</a:t>
            </a:r>
            <a:endParaRPr lang="en-US" sz="2100" dirty="0"/>
          </a:p>
        </p:txBody>
      </p:sp>
    </p:spTree>
    <p:extLst>
      <p:ext uri="{BB962C8B-B14F-4D97-AF65-F5344CB8AC3E}">
        <p14:creationId xmlns:p14="http://schemas.microsoft.com/office/powerpoint/2010/main" val="3600666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6">
            <a:extLst>
              <a:ext uri="{FF2B5EF4-FFF2-40B4-BE49-F238E27FC236}">
                <a16:creationId xmlns:a16="http://schemas.microsoft.com/office/drawing/2014/main" id="{EE09A529-E47C-4634-BB98-0A9526C372B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A9A2F499-1EA8-574E-A2D0-7306CD82C8C1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9143980" cy="4666928"/>
          </a:xfrm>
          <a:prstGeom prst="rect">
            <a:avLst/>
          </a:prstGeom>
        </p:spPr>
      </p:pic>
      <p:sp>
        <p:nvSpPr>
          <p:cNvPr id="19" name="Oval 18">
            <a:extLst>
              <a:ext uri="{FF2B5EF4-FFF2-40B4-BE49-F238E27FC236}">
                <a16:creationId xmlns:a16="http://schemas.microsoft.com/office/drawing/2014/main" id="{569C1A01-6FB5-43CE-ADCC-936728ACAC0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2200" y="4388303"/>
            <a:ext cx="618067" cy="702986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40A5991-7F2C-CB42-85A3-1614DBA2E3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748" y="4551037"/>
            <a:ext cx="3766337" cy="150993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500">
                <a:solidFill>
                  <a:srgbClr val="000000"/>
                </a:solidFill>
              </a:rPr>
              <a:t>5 minutes to try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D57AE6F-51FC-D440-8BAE-98D6A35351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852685" y="4551037"/>
            <a:ext cx="3694808" cy="150993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6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45931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6F9EB9F2-07E2-4D64-BBD8-BB5B217F121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41173" y="320040"/>
            <a:ext cx="8661654" cy="6217920"/>
          </a:xfrm>
          <a:prstGeom prst="rect">
            <a:avLst/>
          </a:prstGeom>
          <a:solidFill>
            <a:schemeClr val="tx1">
              <a:alpha val="12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F69EFDBE-369E-BE43-9E39-431FAD85E8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5441" y="965199"/>
            <a:ext cx="5074558" cy="492760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7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4. What is the hexadecimal value of the following numbers</a:t>
            </a:r>
            <a:br>
              <a:rPr lang="en-US" sz="47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</a:br>
            <a:endParaRPr lang="en-US" sz="4700" kern="12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DFAC60D-9636-0C4C-9C98-45E959DB72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7442" y="965198"/>
            <a:ext cx="2030953" cy="492760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90000"/>
              </a:lnSpc>
              <a:spcBef>
                <a:spcPts val="1000"/>
              </a:spcBef>
            </a:pPr>
            <a:endParaRPr lang="en-US" sz="1700" kern="1200">
              <a:solidFill>
                <a:schemeClr val="accent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0C57C7C-DFE9-4A1E-B7A9-DF40E63366B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041918" y="2057399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70523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8991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/>
              <a:t>Hexadecimal value lookup table</a:t>
            </a:r>
            <a:endParaRPr lang="en-SG" b="1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3754455"/>
              </p:ext>
            </p:extLst>
          </p:nvPr>
        </p:nvGraphicFramePr>
        <p:xfrm>
          <a:off x="76200" y="369332"/>
          <a:ext cx="8382002" cy="4722813"/>
        </p:xfrm>
        <a:graphic>
          <a:graphicData uri="http://schemas.openxmlformats.org/drawingml/2006/table">
            <a:tbl>
              <a:tblPr firstRow="1" firstCol="1" bandRow="1">
                <a:tableStyleId>{BC89EF96-8CEA-46FF-86C4-4CE0E7609802}</a:tableStyleId>
              </a:tblPr>
              <a:tblGrid>
                <a:gridCol w="9967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37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39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24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24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24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248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248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94733">
                <a:tc grid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 dirty="0">
                          <a:effectLst/>
                        </a:rPr>
                        <a:t>Weight</a:t>
                      </a:r>
                      <a:endParaRPr lang="en-SG" sz="1600" b="1" dirty="0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 dirty="0">
                          <a:effectLst/>
                        </a:rPr>
                        <a:t>Positional value</a:t>
                      </a:r>
                      <a:endParaRPr lang="en-SG" sz="1600" b="1" dirty="0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4733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Decimal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Hexadecimal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16</a:t>
                      </a:r>
                      <a:r>
                        <a:rPr lang="en-GB" sz="1600" baseline="30000">
                          <a:effectLst/>
                        </a:rPr>
                        <a:t>5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16</a:t>
                      </a:r>
                      <a:r>
                        <a:rPr lang="en-GB" sz="1600" baseline="30000">
                          <a:effectLst/>
                        </a:rPr>
                        <a:t>4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16</a:t>
                      </a:r>
                      <a:r>
                        <a:rPr lang="en-GB" sz="1600" baseline="30000">
                          <a:effectLst/>
                        </a:rPr>
                        <a:t>3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16</a:t>
                      </a:r>
                      <a:r>
                        <a:rPr lang="en-GB" sz="1600" baseline="30000">
                          <a:effectLst/>
                        </a:rPr>
                        <a:t>2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16</a:t>
                      </a:r>
                      <a:r>
                        <a:rPr lang="en-GB" sz="1600" baseline="30000">
                          <a:effectLst/>
                        </a:rPr>
                        <a:t>1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16</a:t>
                      </a:r>
                      <a:r>
                        <a:rPr lang="en-GB" sz="1600" baseline="30000">
                          <a:effectLst/>
                        </a:rPr>
                        <a:t>0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473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0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0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0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0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0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0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0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0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473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1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1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1048576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65536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4096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256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16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1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473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2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2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2097152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131072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8192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512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32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2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473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3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3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3145728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196608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12288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768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48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3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473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4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4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4194304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262144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16384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1024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64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4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473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5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5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5242880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327680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20480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1280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80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5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473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6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6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6291456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393216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24576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1536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96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6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473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7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7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7340032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458752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28672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1792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112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7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473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8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8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8388608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524288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32768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2048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128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8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9473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 dirty="0">
                          <a:effectLst/>
                        </a:rPr>
                        <a:t>9</a:t>
                      </a:r>
                      <a:endParaRPr lang="en-SG" sz="1600" b="1" dirty="0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9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9437184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589824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36864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2304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144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9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9473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10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A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10485760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655360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40960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2560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160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10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9473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 dirty="0">
                          <a:effectLst/>
                        </a:rPr>
                        <a:t>11</a:t>
                      </a:r>
                      <a:endParaRPr lang="en-SG" sz="1600" b="1" dirty="0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B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11534336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720896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45056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2816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176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11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9473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12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C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12582912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786432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49152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3072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192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12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9473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 dirty="0">
                          <a:effectLst/>
                        </a:rPr>
                        <a:t>13</a:t>
                      </a:r>
                      <a:endParaRPr lang="en-SG" sz="1600" b="1" dirty="0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D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 dirty="0">
                          <a:effectLst/>
                        </a:rPr>
                        <a:t>13631488</a:t>
                      </a:r>
                      <a:endParaRPr lang="en-SG" sz="1600" b="1" dirty="0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851968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53248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3328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208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13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9473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14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E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14680064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917504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57344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3584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224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14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9473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15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F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15728640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983040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61440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3840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240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 dirty="0">
                          <a:effectLst/>
                        </a:rPr>
                        <a:t>15</a:t>
                      </a:r>
                      <a:endParaRPr lang="en-SG" sz="1600" b="1" dirty="0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76200" y="5505271"/>
            <a:ext cx="84582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/>
              <a:t>4. What is the hexadecimal value of the following numbers:</a:t>
            </a:r>
            <a:endParaRPr lang="en-SG" b="1" dirty="0"/>
          </a:p>
          <a:p>
            <a:r>
              <a:rPr lang="en-GB" dirty="0"/>
              <a:t>(a) 353</a:t>
            </a:r>
            <a:endParaRPr lang="en-SG" b="1" dirty="0"/>
          </a:p>
          <a:p>
            <a:r>
              <a:rPr lang="en-GB" dirty="0"/>
              <a:t>(b) 1000 --- to do with your partners/yourself</a:t>
            </a:r>
          </a:p>
          <a:p>
            <a:r>
              <a:rPr lang="en-GB" dirty="0"/>
              <a:t>(c) 262145 --- to do with your partners/yourself</a:t>
            </a:r>
            <a:endParaRPr lang="en-SG" b="1" dirty="0"/>
          </a:p>
        </p:txBody>
      </p:sp>
    </p:spTree>
    <p:extLst>
      <p:ext uri="{BB962C8B-B14F-4D97-AF65-F5344CB8AC3E}">
        <p14:creationId xmlns:p14="http://schemas.microsoft.com/office/powerpoint/2010/main" val="4005130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449491-D11F-C344-8A95-9948CA157C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/>
              <a:t>How to convert decimal to hexadecimal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B7A7E307-3674-4316-A66C-F07F5BEA32A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58496595"/>
              </p:ext>
            </p:extLst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983500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8991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/>
              <a:t>Hexadecimal value lookup table</a:t>
            </a:r>
            <a:endParaRPr lang="en-SG" b="1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76200" y="369332"/>
          <a:ext cx="8382002" cy="4722813"/>
        </p:xfrm>
        <a:graphic>
          <a:graphicData uri="http://schemas.openxmlformats.org/drawingml/2006/table">
            <a:tbl>
              <a:tblPr firstRow="1" firstCol="1" bandRow="1">
                <a:tableStyleId>{BC89EF96-8CEA-46FF-86C4-4CE0E7609802}</a:tableStyleId>
              </a:tblPr>
              <a:tblGrid>
                <a:gridCol w="9967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37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39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24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24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24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248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248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94733">
                <a:tc grid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 dirty="0">
                          <a:effectLst/>
                        </a:rPr>
                        <a:t>Weight</a:t>
                      </a:r>
                      <a:endParaRPr lang="en-SG" sz="1600" b="1" dirty="0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 dirty="0">
                          <a:effectLst/>
                        </a:rPr>
                        <a:t>Positional value</a:t>
                      </a:r>
                      <a:endParaRPr lang="en-SG" sz="1600" b="1" dirty="0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4733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Decimal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Hexadecimal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16</a:t>
                      </a:r>
                      <a:r>
                        <a:rPr lang="en-GB" sz="1600" baseline="30000">
                          <a:effectLst/>
                        </a:rPr>
                        <a:t>5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16</a:t>
                      </a:r>
                      <a:r>
                        <a:rPr lang="en-GB" sz="1600" baseline="30000">
                          <a:effectLst/>
                        </a:rPr>
                        <a:t>4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16</a:t>
                      </a:r>
                      <a:r>
                        <a:rPr lang="en-GB" sz="1600" baseline="30000">
                          <a:effectLst/>
                        </a:rPr>
                        <a:t>3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16</a:t>
                      </a:r>
                      <a:r>
                        <a:rPr lang="en-GB" sz="1600" baseline="30000">
                          <a:effectLst/>
                        </a:rPr>
                        <a:t>2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16</a:t>
                      </a:r>
                      <a:r>
                        <a:rPr lang="en-GB" sz="1600" baseline="30000">
                          <a:effectLst/>
                        </a:rPr>
                        <a:t>1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16</a:t>
                      </a:r>
                      <a:r>
                        <a:rPr lang="en-GB" sz="1600" baseline="30000">
                          <a:effectLst/>
                        </a:rPr>
                        <a:t>0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473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0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0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0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0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0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0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0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0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473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1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1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1048576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65536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4096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256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16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1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473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2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2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2097152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131072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8192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512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32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2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473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3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3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3145728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196608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12288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768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48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3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473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4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4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4194304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262144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16384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1024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64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4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473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5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5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5242880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327680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20480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1280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80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5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473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6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6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6291456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393216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24576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1536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96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6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473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7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7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7340032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458752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28672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1792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112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7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473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8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8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8388608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524288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32768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2048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128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8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9473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 dirty="0">
                          <a:effectLst/>
                        </a:rPr>
                        <a:t>9</a:t>
                      </a:r>
                      <a:endParaRPr lang="en-SG" sz="1600" b="1" dirty="0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9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9437184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589824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36864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2304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144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9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9473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10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A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10485760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655360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40960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2560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160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10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9473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 dirty="0">
                          <a:effectLst/>
                        </a:rPr>
                        <a:t>11</a:t>
                      </a:r>
                      <a:endParaRPr lang="en-SG" sz="1600" b="1" dirty="0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B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11534336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720896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45056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2816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176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11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9473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12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C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12582912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786432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49152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3072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192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12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9473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 dirty="0">
                          <a:effectLst/>
                        </a:rPr>
                        <a:t>13</a:t>
                      </a:r>
                      <a:endParaRPr lang="en-SG" sz="1600" b="1" dirty="0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D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 dirty="0">
                          <a:effectLst/>
                        </a:rPr>
                        <a:t>13631488</a:t>
                      </a:r>
                      <a:endParaRPr lang="en-SG" sz="1600" b="1" dirty="0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851968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53248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3328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208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13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9473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14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E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14680064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917504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57344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3584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224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14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9473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15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F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15728640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983040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61440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3840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240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 dirty="0">
                          <a:effectLst/>
                        </a:rPr>
                        <a:t>15</a:t>
                      </a:r>
                      <a:endParaRPr lang="en-SG" sz="1600" b="1" dirty="0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76200" y="5138374"/>
            <a:ext cx="57912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/>
              <a:t>4. What is the hexadecimal value of the following numbers:</a:t>
            </a:r>
            <a:endParaRPr lang="en-SG" b="1" dirty="0"/>
          </a:p>
          <a:p>
            <a:pPr marL="342900" indent="-342900">
              <a:buAutoNum type="alphaLcParenBoth"/>
            </a:pPr>
            <a:r>
              <a:rPr lang="en-GB" dirty="0"/>
              <a:t>353</a:t>
            </a:r>
            <a:endParaRPr lang="en-GB" b="1" dirty="0"/>
          </a:p>
          <a:p>
            <a:r>
              <a:rPr lang="en-GB" b="1" dirty="0"/>
              <a:t>256 is the biggest we can get first (</a:t>
            </a:r>
            <a:r>
              <a:rPr lang="en-GB" b="1" dirty="0">
                <a:solidFill>
                  <a:srgbClr val="FF0000"/>
                </a:solidFill>
              </a:rPr>
              <a:t>1</a:t>
            </a:r>
            <a:r>
              <a:rPr lang="en-GB" b="1" dirty="0"/>
              <a:t> x 16</a:t>
            </a:r>
            <a:r>
              <a:rPr lang="en-GB" b="1" baseline="30000" dirty="0"/>
              <a:t>2</a:t>
            </a:r>
            <a:r>
              <a:rPr lang="en-GB" b="1" dirty="0"/>
              <a:t>)</a:t>
            </a:r>
          </a:p>
          <a:p>
            <a:r>
              <a:rPr lang="en-GB" dirty="0"/>
              <a:t>353 – 256 = 97</a:t>
            </a:r>
          </a:p>
          <a:p>
            <a:r>
              <a:rPr lang="en-SG" b="1" dirty="0"/>
              <a:t>96 is the next biggest we can get (</a:t>
            </a:r>
            <a:r>
              <a:rPr lang="en-SG" b="1" dirty="0">
                <a:solidFill>
                  <a:srgbClr val="FF0000"/>
                </a:solidFill>
              </a:rPr>
              <a:t>6</a:t>
            </a:r>
            <a:r>
              <a:rPr lang="en-SG" b="1" dirty="0"/>
              <a:t> x 16</a:t>
            </a:r>
            <a:r>
              <a:rPr lang="en-SG" b="1" baseline="30000" dirty="0"/>
              <a:t>1</a:t>
            </a:r>
            <a:r>
              <a:rPr lang="en-SG" b="1" dirty="0"/>
              <a:t>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3461365-D3D0-DA48-AB48-615FFC0E84F3}"/>
              </a:ext>
            </a:extLst>
          </p:cNvPr>
          <p:cNvSpPr/>
          <p:nvPr/>
        </p:nvSpPr>
        <p:spPr>
          <a:xfrm>
            <a:off x="5410200" y="1143000"/>
            <a:ext cx="990600" cy="304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B283FD9-BC0E-3843-83D6-E921BC340AD3}"/>
              </a:ext>
            </a:extLst>
          </p:cNvPr>
          <p:cNvSpPr/>
          <p:nvPr/>
        </p:nvSpPr>
        <p:spPr>
          <a:xfrm>
            <a:off x="6629400" y="2449053"/>
            <a:ext cx="990600" cy="304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D877F62-DD2B-C549-B5FA-EE7844733D44}"/>
              </a:ext>
            </a:extLst>
          </p:cNvPr>
          <p:cNvSpPr/>
          <p:nvPr/>
        </p:nvSpPr>
        <p:spPr>
          <a:xfrm>
            <a:off x="5181600" y="5245723"/>
            <a:ext cx="37338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 b="1" dirty="0"/>
              <a:t>97 – 96 = 1</a:t>
            </a:r>
          </a:p>
          <a:p>
            <a:r>
              <a:rPr lang="en-SG" b="1" dirty="0"/>
              <a:t>1 is the last value we will need (</a:t>
            </a:r>
            <a:r>
              <a:rPr lang="en-SG" b="1" dirty="0">
                <a:solidFill>
                  <a:srgbClr val="FF0000"/>
                </a:solidFill>
              </a:rPr>
              <a:t>1</a:t>
            </a:r>
            <a:r>
              <a:rPr lang="en-SG" b="1" dirty="0"/>
              <a:t> x 16</a:t>
            </a:r>
            <a:r>
              <a:rPr lang="en-SG" b="1" baseline="30000" dirty="0"/>
              <a:t>0</a:t>
            </a:r>
            <a:r>
              <a:rPr lang="en-SG" b="1" dirty="0"/>
              <a:t>)</a:t>
            </a:r>
          </a:p>
          <a:p>
            <a:r>
              <a:rPr lang="en-SG" b="1" dirty="0"/>
              <a:t>And we solve since 1 – 1 = 0</a:t>
            </a:r>
          </a:p>
          <a:p>
            <a:r>
              <a:rPr lang="en-SG" b="1" dirty="0"/>
              <a:t>353</a:t>
            </a:r>
            <a:r>
              <a:rPr lang="en-SG" b="1" baseline="-25000" dirty="0"/>
              <a:t>10</a:t>
            </a:r>
            <a:r>
              <a:rPr lang="en-SG" b="1" dirty="0"/>
              <a:t> = 161</a:t>
            </a:r>
            <a:r>
              <a:rPr lang="en-SG" b="1" baseline="-25000" dirty="0"/>
              <a:t>16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659C453-B050-F343-9077-4A68FD698ED6}"/>
              </a:ext>
            </a:extLst>
          </p:cNvPr>
          <p:cNvSpPr/>
          <p:nvPr/>
        </p:nvSpPr>
        <p:spPr>
          <a:xfrm>
            <a:off x="7480854" y="1143000"/>
            <a:ext cx="990600" cy="304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298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  <p:bldP spid="9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8991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/>
              <a:t>Hexadecimal value lookup table</a:t>
            </a:r>
            <a:endParaRPr lang="en-SG" b="1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76200" y="369332"/>
          <a:ext cx="8382002" cy="4722813"/>
        </p:xfrm>
        <a:graphic>
          <a:graphicData uri="http://schemas.openxmlformats.org/drawingml/2006/table">
            <a:tbl>
              <a:tblPr firstRow="1" firstCol="1" bandRow="1">
                <a:tableStyleId>{BC89EF96-8CEA-46FF-86C4-4CE0E7609802}</a:tableStyleId>
              </a:tblPr>
              <a:tblGrid>
                <a:gridCol w="9967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37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39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24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24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24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248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248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94733">
                <a:tc grid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 dirty="0">
                          <a:effectLst/>
                        </a:rPr>
                        <a:t>Weight</a:t>
                      </a:r>
                      <a:endParaRPr lang="en-SG" sz="1600" b="1" dirty="0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 dirty="0">
                          <a:effectLst/>
                        </a:rPr>
                        <a:t>Positional value</a:t>
                      </a:r>
                      <a:endParaRPr lang="en-SG" sz="1600" b="1" dirty="0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4733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Decimal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Hexadecimal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16</a:t>
                      </a:r>
                      <a:r>
                        <a:rPr lang="en-GB" sz="1600" baseline="30000">
                          <a:effectLst/>
                        </a:rPr>
                        <a:t>5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16</a:t>
                      </a:r>
                      <a:r>
                        <a:rPr lang="en-GB" sz="1600" baseline="30000">
                          <a:effectLst/>
                        </a:rPr>
                        <a:t>4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16</a:t>
                      </a:r>
                      <a:r>
                        <a:rPr lang="en-GB" sz="1600" baseline="30000">
                          <a:effectLst/>
                        </a:rPr>
                        <a:t>3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16</a:t>
                      </a:r>
                      <a:r>
                        <a:rPr lang="en-GB" sz="1600" baseline="30000">
                          <a:effectLst/>
                        </a:rPr>
                        <a:t>2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16</a:t>
                      </a:r>
                      <a:r>
                        <a:rPr lang="en-GB" sz="1600" baseline="30000">
                          <a:effectLst/>
                        </a:rPr>
                        <a:t>1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16</a:t>
                      </a:r>
                      <a:r>
                        <a:rPr lang="en-GB" sz="1600" baseline="30000">
                          <a:effectLst/>
                        </a:rPr>
                        <a:t>0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473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0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0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0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0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0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0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0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0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473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1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1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1048576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65536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4096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256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16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1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473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2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2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2097152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131072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8192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512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32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2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473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3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3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3145728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196608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12288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768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48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3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473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4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4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4194304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262144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16384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1024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64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4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473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5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5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5242880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327680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20480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1280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80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5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473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6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6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6291456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393216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24576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1536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96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6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473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7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7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7340032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458752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28672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1792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112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7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473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8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8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8388608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524288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32768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2048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128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8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9473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 dirty="0">
                          <a:effectLst/>
                        </a:rPr>
                        <a:t>9</a:t>
                      </a:r>
                      <a:endParaRPr lang="en-SG" sz="1600" b="1" dirty="0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9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9437184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589824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36864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2304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144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9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9473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10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A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10485760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655360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40960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2560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160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10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9473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 dirty="0">
                          <a:effectLst/>
                        </a:rPr>
                        <a:t>11</a:t>
                      </a:r>
                      <a:endParaRPr lang="en-SG" sz="1600" b="1" dirty="0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 dirty="0">
                          <a:effectLst/>
                        </a:rPr>
                        <a:t>B</a:t>
                      </a:r>
                      <a:endParaRPr lang="en-SG" sz="1600" b="1" dirty="0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11534336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720896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45056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2816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176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11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9473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12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C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12582912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786432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49152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3072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192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12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9473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 dirty="0">
                          <a:effectLst/>
                        </a:rPr>
                        <a:t>13</a:t>
                      </a:r>
                      <a:endParaRPr lang="en-SG" sz="1600" b="1" dirty="0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D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 dirty="0">
                          <a:effectLst/>
                        </a:rPr>
                        <a:t>13631488</a:t>
                      </a:r>
                      <a:endParaRPr lang="en-SG" sz="1600" b="1" dirty="0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851968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53248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3328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208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13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9473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14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E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14680064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917504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57344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3584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224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14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9473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15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F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15728640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983040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61440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3840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240</a:t>
                      </a:r>
                      <a:endParaRPr lang="en-SG" sz="1600" b="1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 dirty="0">
                          <a:effectLst/>
                        </a:rPr>
                        <a:t>15</a:t>
                      </a:r>
                      <a:endParaRPr lang="en-SG" sz="1600" b="1" dirty="0"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76200" y="5505271"/>
            <a:ext cx="84582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/>
              <a:t>What is the hexadecimal value of the following numbers:</a:t>
            </a:r>
            <a:endParaRPr lang="en-SG" b="1" dirty="0"/>
          </a:p>
          <a:p>
            <a:r>
              <a:rPr lang="en-GB" dirty="0"/>
              <a:t>(a) 353</a:t>
            </a:r>
            <a:endParaRPr lang="en-SG" b="1" dirty="0"/>
          </a:p>
          <a:p>
            <a:r>
              <a:rPr lang="en-GB" dirty="0"/>
              <a:t>(b) 1000 --- to do with your partners/yourself</a:t>
            </a:r>
          </a:p>
          <a:p>
            <a:r>
              <a:rPr lang="en-GB" dirty="0"/>
              <a:t>(c) 262145 --- to do with your partners/yourself</a:t>
            </a:r>
            <a:endParaRPr lang="en-SG" b="1" dirty="0"/>
          </a:p>
        </p:txBody>
      </p:sp>
      <p:pic>
        <p:nvPicPr>
          <p:cNvPr id="7" name="Picture Placeholder 3">
            <a:extLst>
              <a:ext uri="{FF2B5EF4-FFF2-40B4-BE49-F238E27FC236}">
                <a16:creationId xmlns:a16="http://schemas.microsoft.com/office/drawing/2014/main" id="{A764AE57-3EB3-8646-ACC2-4D360B13773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43602" y="5333449"/>
            <a:ext cx="2514600" cy="128340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9DFB5E1-E08C-6A43-B04B-4E5B1933FBBB}"/>
              </a:ext>
            </a:extLst>
          </p:cNvPr>
          <p:cNvSpPr/>
          <p:nvPr/>
        </p:nvSpPr>
        <p:spPr>
          <a:xfrm>
            <a:off x="72887" y="5175287"/>
            <a:ext cx="17082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</a:rPr>
              <a:t>5 minutes to try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10393087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B32302C-AB95-9B40-92FA-96E7AE7FE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8000" y="2187743"/>
            <a:ext cx="3970087" cy="248251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5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Code arithmetic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B25AC4C-DEAE-A447-B86D-422354C21C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78000" y="4670258"/>
            <a:ext cx="3970087" cy="137140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endParaRPr lang="en-US" sz="24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11" name="Graphic 10" descr="Mathematics">
            <a:extLst>
              <a:ext uri="{FF2B5EF4-FFF2-40B4-BE49-F238E27FC236}">
                <a16:creationId xmlns:a16="http://schemas.microsoft.com/office/drawing/2014/main" id="{909739DE-46A7-4219-8BF5-2040BF3D75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628650" y="2914651"/>
            <a:ext cx="1028700" cy="10287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3911A4A2-8F35-4CFB-9353-94814B6A1B8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5000"/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981073" y="1469503"/>
            <a:ext cx="3918995" cy="3918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46674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64D27-CFCD-4848-9C7C-FB6730B38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binaries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0D8DC904-1100-424F-AEC3-7D8539118E4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2908682"/>
              </p:ext>
            </p:extLst>
          </p:nvPr>
        </p:nvGraphicFramePr>
        <p:xfrm>
          <a:off x="685800" y="1981200"/>
          <a:ext cx="3886200" cy="33104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7240">
                  <a:extLst>
                    <a:ext uri="{9D8B030D-6E8A-4147-A177-3AD203B41FA5}">
                      <a16:colId xmlns:a16="http://schemas.microsoft.com/office/drawing/2014/main" val="2850035152"/>
                    </a:ext>
                  </a:extLst>
                </a:gridCol>
                <a:gridCol w="777240">
                  <a:extLst>
                    <a:ext uri="{9D8B030D-6E8A-4147-A177-3AD203B41FA5}">
                      <a16:colId xmlns:a16="http://schemas.microsoft.com/office/drawing/2014/main" val="3358873"/>
                    </a:ext>
                  </a:extLst>
                </a:gridCol>
                <a:gridCol w="777240">
                  <a:extLst>
                    <a:ext uri="{9D8B030D-6E8A-4147-A177-3AD203B41FA5}">
                      <a16:colId xmlns:a16="http://schemas.microsoft.com/office/drawing/2014/main" val="2714955586"/>
                    </a:ext>
                  </a:extLst>
                </a:gridCol>
                <a:gridCol w="777240">
                  <a:extLst>
                    <a:ext uri="{9D8B030D-6E8A-4147-A177-3AD203B41FA5}">
                      <a16:colId xmlns:a16="http://schemas.microsoft.com/office/drawing/2014/main" val="2228122120"/>
                    </a:ext>
                  </a:extLst>
                </a:gridCol>
                <a:gridCol w="777240">
                  <a:extLst>
                    <a:ext uri="{9D8B030D-6E8A-4147-A177-3AD203B41FA5}">
                      <a16:colId xmlns:a16="http://schemas.microsoft.com/office/drawing/2014/main" val="1167079539"/>
                    </a:ext>
                  </a:extLst>
                </a:gridCol>
              </a:tblGrid>
              <a:tr h="827617">
                <a:tc>
                  <a:txBody>
                    <a:bodyPr/>
                    <a:lstStyle/>
                    <a:p>
                      <a:endParaRPr lang="en-US" sz="2600" dirty="0"/>
                    </a:p>
                  </a:txBody>
                  <a:tcPr marL="129540" marR="129540" marT="64770" marB="64770"/>
                </a:tc>
                <a:tc>
                  <a:txBody>
                    <a:bodyPr/>
                    <a:lstStyle/>
                    <a:p>
                      <a:endParaRPr lang="en-US" sz="2600" dirty="0"/>
                    </a:p>
                  </a:txBody>
                  <a:tcPr marL="129540" marR="129540" marT="64770" marB="64770"/>
                </a:tc>
                <a:tc>
                  <a:txBody>
                    <a:bodyPr/>
                    <a:lstStyle/>
                    <a:p>
                      <a:endParaRPr lang="en-US" sz="2600" dirty="0"/>
                    </a:p>
                  </a:txBody>
                  <a:tcPr marL="129540" marR="129540" marT="64770" marB="64770"/>
                </a:tc>
                <a:tc>
                  <a:txBody>
                    <a:bodyPr/>
                    <a:lstStyle/>
                    <a:p>
                      <a:endParaRPr lang="en-US" sz="2600" dirty="0"/>
                    </a:p>
                  </a:txBody>
                  <a:tcPr marL="129540" marR="129540" marT="64770" marB="64770"/>
                </a:tc>
                <a:tc>
                  <a:txBody>
                    <a:bodyPr/>
                    <a:lstStyle/>
                    <a:p>
                      <a:endParaRPr lang="en-US" sz="2600" dirty="0"/>
                    </a:p>
                  </a:txBody>
                  <a:tcPr marL="129540" marR="129540" marT="64770" marB="64770"/>
                </a:tc>
                <a:extLst>
                  <a:ext uri="{0D108BD9-81ED-4DB2-BD59-A6C34878D82A}">
                    <a16:rowId xmlns:a16="http://schemas.microsoft.com/office/drawing/2014/main" val="2992577480"/>
                  </a:ext>
                </a:extLst>
              </a:tr>
              <a:tr h="827617">
                <a:tc>
                  <a:txBody>
                    <a:bodyPr/>
                    <a:lstStyle/>
                    <a:p>
                      <a:endParaRPr lang="en-US" sz="2600"/>
                    </a:p>
                  </a:txBody>
                  <a:tcPr marL="129540" marR="129540" marT="64770" marB="64770"/>
                </a:tc>
                <a:tc>
                  <a:txBody>
                    <a:bodyPr/>
                    <a:lstStyle/>
                    <a:p>
                      <a:r>
                        <a:rPr lang="en-US" sz="2600" dirty="0"/>
                        <a:t>0</a:t>
                      </a:r>
                    </a:p>
                  </a:txBody>
                  <a:tcPr marL="129540" marR="129540" marT="64770" marB="64770"/>
                </a:tc>
                <a:tc>
                  <a:txBody>
                    <a:bodyPr/>
                    <a:lstStyle/>
                    <a:p>
                      <a:r>
                        <a:rPr lang="en-US" sz="2600" dirty="0"/>
                        <a:t>0</a:t>
                      </a:r>
                    </a:p>
                  </a:txBody>
                  <a:tcPr marL="129540" marR="129540" marT="64770" marB="64770"/>
                </a:tc>
                <a:tc>
                  <a:txBody>
                    <a:bodyPr/>
                    <a:lstStyle/>
                    <a:p>
                      <a:r>
                        <a:rPr lang="en-US" sz="2600" dirty="0"/>
                        <a:t>1</a:t>
                      </a:r>
                    </a:p>
                  </a:txBody>
                  <a:tcPr marL="129540" marR="129540" marT="64770" marB="64770"/>
                </a:tc>
                <a:tc>
                  <a:txBody>
                    <a:bodyPr/>
                    <a:lstStyle/>
                    <a:p>
                      <a:r>
                        <a:rPr lang="en-US" sz="2600" dirty="0"/>
                        <a:t>1</a:t>
                      </a:r>
                    </a:p>
                  </a:txBody>
                  <a:tcPr marL="129540" marR="129540" marT="64770" marB="64770"/>
                </a:tc>
                <a:extLst>
                  <a:ext uri="{0D108BD9-81ED-4DB2-BD59-A6C34878D82A}">
                    <a16:rowId xmlns:a16="http://schemas.microsoft.com/office/drawing/2014/main" val="3136086623"/>
                  </a:ext>
                </a:extLst>
              </a:tr>
              <a:tr h="827617">
                <a:tc>
                  <a:txBody>
                    <a:bodyPr/>
                    <a:lstStyle/>
                    <a:p>
                      <a:r>
                        <a:rPr lang="en-US" sz="2600" dirty="0"/>
                        <a:t>+</a:t>
                      </a:r>
                    </a:p>
                  </a:txBody>
                  <a:tcPr marL="129540" marR="129540" marT="64770" marB="64770"/>
                </a:tc>
                <a:tc>
                  <a:txBody>
                    <a:bodyPr/>
                    <a:lstStyle/>
                    <a:p>
                      <a:r>
                        <a:rPr lang="en-US" sz="2600" dirty="0"/>
                        <a:t>0</a:t>
                      </a:r>
                    </a:p>
                  </a:txBody>
                  <a:tcPr marL="129540" marR="129540" marT="64770" marB="64770"/>
                </a:tc>
                <a:tc>
                  <a:txBody>
                    <a:bodyPr/>
                    <a:lstStyle/>
                    <a:p>
                      <a:r>
                        <a:rPr lang="en-US" sz="2600" dirty="0"/>
                        <a:t>1</a:t>
                      </a:r>
                    </a:p>
                  </a:txBody>
                  <a:tcPr marL="129540" marR="129540" marT="64770" marB="64770"/>
                </a:tc>
                <a:tc>
                  <a:txBody>
                    <a:bodyPr/>
                    <a:lstStyle/>
                    <a:p>
                      <a:r>
                        <a:rPr lang="en-US" sz="2600" dirty="0"/>
                        <a:t>0</a:t>
                      </a:r>
                    </a:p>
                  </a:txBody>
                  <a:tcPr marL="129540" marR="129540" marT="64770" marB="64770"/>
                </a:tc>
                <a:tc>
                  <a:txBody>
                    <a:bodyPr/>
                    <a:lstStyle/>
                    <a:p>
                      <a:r>
                        <a:rPr lang="en-US" sz="2600" dirty="0"/>
                        <a:t>1</a:t>
                      </a:r>
                    </a:p>
                  </a:txBody>
                  <a:tcPr marL="129540" marR="129540" marT="64770" marB="64770"/>
                </a:tc>
                <a:extLst>
                  <a:ext uri="{0D108BD9-81ED-4DB2-BD59-A6C34878D82A}">
                    <a16:rowId xmlns:a16="http://schemas.microsoft.com/office/drawing/2014/main" val="2104971247"/>
                  </a:ext>
                </a:extLst>
              </a:tr>
              <a:tr h="827617">
                <a:tc>
                  <a:txBody>
                    <a:bodyPr/>
                    <a:lstStyle/>
                    <a:p>
                      <a:endParaRPr lang="en-US" sz="2600" dirty="0"/>
                    </a:p>
                  </a:txBody>
                  <a:tcPr marL="129540" marR="129540" marT="64770" marB="64770"/>
                </a:tc>
                <a:tc>
                  <a:txBody>
                    <a:bodyPr/>
                    <a:lstStyle/>
                    <a:p>
                      <a:r>
                        <a:rPr lang="en-US" sz="2600" dirty="0"/>
                        <a:t>0</a:t>
                      </a:r>
                    </a:p>
                  </a:txBody>
                  <a:tcPr marL="129540" marR="129540" marT="64770" marB="64770"/>
                </a:tc>
                <a:tc>
                  <a:txBody>
                    <a:bodyPr/>
                    <a:lstStyle/>
                    <a:p>
                      <a:r>
                        <a:rPr lang="en-US" sz="2600" dirty="0"/>
                        <a:t>1</a:t>
                      </a:r>
                    </a:p>
                  </a:txBody>
                  <a:tcPr marL="129540" marR="129540" marT="64770" marB="64770"/>
                </a:tc>
                <a:tc>
                  <a:txBody>
                    <a:bodyPr/>
                    <a:lstStyle/>
                    <a:p>
                      <a:r>
                        <a:rPr lang="en-US" sz="2600" dirty="0"/>
                        <a:t>1</a:t>
                      </a:r>
                    </a:p>
                  </a:txBody>
                  <a:tcPr marL="129540" marR="129540" marT="64770" marB="64770"/>
                </a:tc>
                <a:tc>
                  <a:txBody>
                    <a:bodyPr/>
                    <a:lstStyle/>
                    <a:p>
                      <a:r>
                        <a:rPr lang="en-US" sz="2600" dirty="0"/>
                        <a:t>?</a:t>
                      </a:r>
                    </a:p>
                  </a:txBody>
                  <a:tcPr marL="129540" marR="129540" marT="64770" marB="64770"/>
                </a:tc>
                <a:extLst>
                  <a:ext uri="{0D108BD9-81ED-4DB2-BD59-A6C34878D82A}">
                    <a16:rowId xmlns:a16="http://schemas.microsoft.com/office/drawing/2014/main" val="2965553692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D0532822-74B0-F449-B696-E26ECED8FE29}"/>
              </a:ext>
            </a:extLst>
          </p:cNvPr>
          <p:cNvSpPr txBox="1"/>
          <p:nvPr/>
        </p:nvSpPr>
        <p:spPr>
          <a:xfrm>
            <a:off x="609600" y="1611868"/>
            <a:ext cx="933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Rule set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87BE6703-B4B9-1143-B480-B84BCF1461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2985791"/>
              </p:ext>
            </p:extLst>
          </p:nvPr>
        </p:nvGraphicFramePr>
        <p:xfrm>
          <a:off x="5867400" y="1981200"/>
          <a:ext cx="2438400" cy="33104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">
                  <a:extLst>
                    <a:ext uri="{9D8B030D-6E8A-4147-A177-3AD203B41FA5}">
                      <a16:colId xmlns:a16="http://schemas.microsoft.com/office/drawing/2014/main" val="758450630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192522859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721614631"/>
                    </a:ext>
                  </a:extLst>
                </a:gridCol>
              </a:tblGrid>
              <a:tr h="827617">
                <a:tc>
                  <a:txBody>
                    <a:bodyPr/>
                    <a:lstStyle/>
                    <a:p>
                      <a:endParaRPr lang="en-US" sz="2600" dirty="0"/>
                    </a:p>
                  </a:txBody>
                  <a:tcPr marL="129540" marR="129540" marT="64770" marB="64770"/>
                </a:tc>
                <a:tc>
                  <a:txBody>
                    <a:bodyPr/>
                    <a:lstStyle/>
                    <a:p>
                      <a:endParaRPr lang="en-US" sz="2600" dirty="0"/>
                    </a:p>
                  </a:txBody>
                  <a:tcPr marL="129540" marR="129540" marT="64770" marB="64770"/>
                </a:tc>
                <a:tc>
                  <a:txBody>
                    <a:bodyPr/>
                    <a:lstStyle/>
                    <a:p>
                      <a:endParaRPr lang="en-US" sz="2600" dirty="0"/>
                    </a:p>
                  </a:txBody>
                  <a:tcPr marL="129540" marR="129540" marT="64770" marB="64770"/>
                </a:tc>
                <a:extLst>
                  <a:ext uri="{0D108BD9-81ED-4DB2-BD59-A6C34878D82A}">
                    <a16:rowId xmlns:a16="http://schemas.microsoft.com/office/drawing/2014/main" val="3051656969"/>
                  </a:ext>
                </a:extLst>
              </a:tr>
              <a:tr h="827617">
                <a:tc>
                  <a:txBody>
                    <a:bodyPr/>
                    <a:lstStyle/>
                    <a:p>
                      <a:endParaRPr lang="en-US" sz="2600" dirty="0"/>
                    </a:p>
                  </a:txBody>
                  <a:tcPr marL="129540" marR="129540" marT="64770" marB="64770"/>
                </a:tc>
                <a:tc>
                  <a:txBody>
                    <a:bodyPr/>
                    <a:lstStyle/>
                    <a:p>
                      <a:endParaRPr lang="en-US" sz="2600" dirty="0"/>
                    </a:p>
                  </a:txBody>
                  <a:tcPr marL="129540" marR="129540" marT="64770" marB="64770"/>
                </a:tc>
                <a:tc>
                  <a:txBody>
                    <a:bodyPr/>
                    <a:lstStyle/>
                    <a:p>
                      <a:r>
                        <a:rPr lang="en-US" sz="2600" dirty="0"/>
                        <a:t>1</a:t>
                      </a:r>
                    </a:p>
                  </a:txBody>
                  <a:tcPr marL="129540" marR="129540" marT="64770" marB="64770"/>
                </a:tc>
                <a:extLst>
                  <a:ext uri="{0D108BD9-81ED-4DB2-BD59-A6C34878D82A}">
                    <a16:rowId xmlns:a16="http://schemas.microsoft.com/office/drawing/2014/main" val="1331219257"/>
                  </a:ext>
                </a:extLst>
              </a:tr>
              <a:tr h="827617">
                <a:tc>
                  <a:txBody>
                    <a:bodyPr/>
                    <a:lstStyle/>
                    <a:p>
                      <a:r>
                        <a:rPr lang="en-US" sz="2600" dirty="0"/>
                        <a:t>+</a:t>
                      </a:r>
                    </a:p>
                  </a:txBody>
                  <a:tcPr marL="129540" marR="129540" marT="64770" marB="64770"/>
                </a:tc>
                <a:tc>
                  <a:txBody>
                    <a:bodyPr/>
                    <a:lstStyle/>
                    <a:p>
                      <a:endParaRPr lang="en-US" sz="2600" dirty="0"/>
                    </a:p>
                  </a:txBody>
                  <a:tcPr marL="129540" marR="129540" marT="64770" marB="64770"/>
                </a:tc>
                <a:tc>
                  <a:txBody>
                    <a:bodyPr/>
                    <a:lstStyle/>
                    <a:p>
                      <a:r>
                        <a:rPr lang="en-US" sz="2600" dirty="0"/>
                        <a:t>1</a:t>
                      </a:r>
                    </a:p>
                  </a:txBody>
                  <a:tcPr marL="129540" marR="129540" marT="64770" marB="64770"/>
                </a:tc>
                <a:extLst>
                  <a:ext uri="{0D108BD9-81ED-4DB2-BD59-A6C34878D82A}">
                    <a16:rowId xmlns:a16="http://schemas.microsoft.com/office/drawing/2014/main" val="1688034256"/>
                  </a:ext>
                </a:extLst>
              </a:tr>
              <a:tr h="827617">
                <a:tc>
                  <a:txBody>
                    <a:bodyPr/>
                    <a:lstStyle/>
                    <a:p>
                      <a:endParaRPr lang="en-US" sz="2600" dirty="0"/>
                    </a:p>
                  </a:txBody>
                  <a:tcPr marL="129540" marR="129540" marT="64770" marB="64770"/>
                </a:tc>
                <a:tc>
                  <a:txBody>
                    <a:bodyPr/>
                    <a:lstStyle/>
                    <a:p>
                      <a:r>
                        <a:rPr lang="en-US" sz="2600" dirty="0"/>
                        <a:t>1</a:t>
                      </a:r>
                    </a:p>
                  </a:txBody>
                  <a:tcPr marL="129540" marR="129540" marT="64770" marB="64770"/>
                </a:tc>
                <a:tc>
                  <a:txBody>
                    <a:bodyPr/>
                    <a:lstStyle/>
                    <a:p>
                      <a:r>
                        <a:rPr lang="en-US" sz="2600" dirty="0"/>
                        <a:t>0</a:t>
                      </a:r>
                    </a:p>
                  </a:txBody>
                  <a:tcPr marL="129540" marR="129540" marT="64770" marB="64770"/>
                </a:tc>
                <a:extLst>
                  <a:ext uri="{0D108BD9-81ED-4DB2-BD59-A6C34878D82A}">
                    <a16:rowId xmlns:a16="http://schemas.microsoft.com/office/drawing/2014/main" val="2080923097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94A2FBF0-D532-124F-9B6C-87886A2200DB}"/>
              </a:ext>
            </a:extLst>
          </p:cNvPr>
          <p:cNvSpPr/>
          <p:nvPr/>
        </p:nvSpPr>
        <p:spPr>
          <a:xfrm>
            <a:off x="1371600" y="2175430"/>
            <a:ext cx="542619" cy="3886200"/>
          </a:xfrm>
          <a:prstGeom prst="rect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62BCFAA-8371-A940-8541-4601DF9E542B}"/>
              </a:ext>
            </a:extLst>
          </p:cNvPr>
          <p:cNvSpPr/>
          <p:nvPr/>
        </p:nvSpPr>
        <p:spPr>
          <a:xfrm>
            <a:off x="2234514" y="2185533"/>
            <a:ext cx="542619" cy="3886200"/>
          </a:xfrm>
          <a:prstGeom prst="rect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0986A67-AC06-CC40-B847-691D23A04C30}"/>
              </a:ext>
            </a:extLst>
          </p:cNvPr>
          <p:cNvSpPr/>
          <p:nvPr/>
        </p:nvSpPr>
        <p:spPr>
          <a:xfrm>
            <a:off x="3030447" y="2175430"/>
            <a:ext cx="542619" cy="3886200"/>
          </a:xfrm>
          <a:prstGeom prst="rect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DACAD8E-580C-4D46-B969-F1FB8F0EF3F9}"/>
              </a:ext>
            </a:extLst>
          </p:cNvPr>
          <p:cNvSpPr/>
          <p:nvPr/>
        </p:nvSpPr>
        <p:spPr>
          <a:xfrm>
            <a:off x="3826380" y="2175430"/>
            <a:ext cx="542619" cy="3886200"/>
          </a:xfrm>
          <a:prstGeom prst="rect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424B30B-B59A-5A4B-9AE5-D002D33542AF}"/>
              </a:ext>
            </a:extLst>
          </p:cNvPr>
          <p:cNvSpPr/>
          <p:nvPr/>
        </p:nvSpPr>
        <p:spPr>
          <a:xfrm>
            <a:off x="6638176" y="2209800"/>
            <a:ext cx="1439024" cy="3886200"/>
          </a:xfrm>
          <a:prstGeom prst="rect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929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09626A-E6E1-174F-B3F6-ECE2595867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>
            <a:normAutofit/>
          </a:bodyPr>
          <a:lstStyle/>
          <a:p>
            <a:r>
              <a:rPr lang="en-US"/>
              <a:t>The binary code</a:t>
            </a:r>
            <a:endParaRPr lang="en-US" dirty="0"/>
          </a:p>
        </p:txBody>
      </p:sp>
      <p:graphicFrame>
        <p:nvGraphicFramePr>
          <p:cNvPr id="9" name="Content Placeholder 2">
            <a:extLst>
              <a:ext uri="{FF2B5EF4-FFF2-40B4-BE49-F238E27FC236}">
                <a16:creationId xmlns:a16="http://schemas.microsoft.com/office/drawing/2014/main" id="{BB4BBD0D-37E6-45E2-9DCB-BFA11B8EF0F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32036591"/>
              </p:ext>
            </p:extLst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17182774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6913E-2D8F-A048-B8FB-323FE9A0C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Qn</a:t>
            </a:r>
            <a:r>
              <a:rPr lang="en-GB" dirty="0"/>
              <a:t> 5a: (11001)</a:t>
            </a:r>
            <a:r>
              <a:rPr lang="en-GB" baseline="-25000" dirty="0"/>
              <a:t>2</a:t>
            </a:r>
            <a:r>
              <a:rPr lang="en-GB" dirty="0"/>
              <a:t> + (11011)</a:t>
            </a:r>
            <a:r>
              <a:rPr lang="en-GB" baseline="-25000" dirty="0"/>
              <a:t>2</a:t>
            </a:r>
            <a:r>
              <a:rPr lang="en-SG" dirty="0"/>
              <a:t> =?</a:t>
            </a:r>
            <a:endParaRPr lang="en-US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030FDD67-F749-534E-A28A-D213346D188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01069883"/>
              </p:ext>
            </p:extLst>
          </p:nvPr>
        </p:nvGraphicFramePr>
        <p:xfrm>
          <a:off x="457200" y="1752600"/>
          <a:ext cx="82296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1600">
                  <a:extLst>
                    <a:ext uri="{9D8B030D-6E8A-4147-A177-3AD203B41FA5}">
                      <a16:colId xmlns:a16="http://schemas.microsoft.com/office/drawing/2014/main" val="483486403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44029754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3121666428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372833658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1608481627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37755609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39186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64865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83602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0296047"/>
                  </a:ext>
                </a:extLst>
              </a:tr>
            </a:tbl>
          </a:graphicData>
        </a:graphic>
      </p:graphicFrame>
      <p:graphicFrame>
        <p:nvGraphicFramePr>
          <p:cNvPr id="5" name="Content Placeholder 3">
            <a:extLst>
              <a:ext uri="{FF2B5EF4-FFF2-40B4-BE49-F238E27FC236}">
                <a16:creationId xmlns:a16="http://schemas.microsoft.com/office/drawing/2014/main" id="{D3028DB4-6360-FC4B-AA8A-8604E4D2A67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72529709"/>
              </p:ext>
            </p:extLst>
          </p:nvPr>
        </p:nvGraphicFramePr>
        <p:xfrm>
          <a:off x="477078" y="3458817"/>
          <a:ext cx="82296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1600">
                  <a:extLst>
                    <a:ext uri="{9D8B030D-6E8A-4147-A177-3AD203B41FA5}">
                      <a16:colId xmlns:a16="http://schemas.microsoft.com/office/drawing/2014/main" val="483486403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44029754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3121666428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372833658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1608481627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37755609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39186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64865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83602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0296047"/>
                  </a:ext>
                </a:extLst>
              </a:tr>
            </a:tbl>
          </a:graphicData>
        </a:graphic>
      </p:graphicFrame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DBF8EEF6-6774-414D-B832-B37F8132139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22960785"/>
              </p:ext>
            </p:extLst>
          </p:nvPr>
        </p:nvGraphicFramePr>
        <p:xfrm>
          <a:off x="477078" y="5100002"/>
          <a:ext cx="82296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1600">
                  <a:extLst>
                    <a:ext uri="{9D8B030D-6E8A-4147-A177-3AD203B41FA5}">
                      <a16:colId xmlns:a16="http://schemas.microsoft.com/office/drawing/2014/main" val="483486403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44029754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3121666428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372833658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1608481627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37755609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39186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64865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83602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02960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624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6913E-2D8F-A048-B8FB-323FE9A0C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(11001)</a:t>
            </a:r>
            <a:r>
              <a:rPr lang="en-GB" baseline="-25000" dirty="0"/>
              <a:t>2</a:t>
            </a:r>
            <a:r>
              <a:rPr lang="en-GB" dirty="0"/>
              <a:t> + (11011)</a:t>
            </a:r>
            <a:r>
              <a:rPr lang="en-GB" baseline="-25000" dirty="0"/>
              <a:t>2</a:t>
            </a:r>
            <a:r>
              <a:rPr lang="en-SG" dirty="0"/>
              <a:t> =?</a:t>
            </a:r>
            <a:endParaRPr lang="en-US" dirty="0"/>
          </a:p>
        </p:txBody>
      </p:sp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DBF8EEF6-6774-414D-B832-B37F8132139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05024772"/>
              </p:ext>
            </p:extLst>
          </p:nvPr>
        </p:nvGraphicFramePr>
        <p:xfrm>
          <a:off x="437322" y="1524000"/>
          <a:ext cx="82296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1600">
                  <a:extLst>
                    <a:ext uri="{9D8B030D-6E8A-4147-A177-3AD203B41FA5}">
                      <a16:colId xmlns:a16="http://schemas.microsoft.com/office/drawing/2014/main" val="483486403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44029754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3121666428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372833658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1608481627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37755609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39186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64865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83602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0296047"/>
                  </a:ext>
                </a:extLst>
              </a:tr>
            </a:tbl>
          </a:graphicData>
        </a:graphic>
      </p:graphicFrame>
      <p:graphicFrame>
        <p:nvGraphicFramePr>
          <p:cNvPr id="8" name="Content Placeholder 3">
            <a:extLst>
              <a:ext uri="{FF2B5EF4-FFF2-40B4-BE49-F238E27FC236}">
                <a16:creationId xmlns:a16="http://schemas.microsoft.com/office/drawing/2014/main" id="{481AACF7-1731-6547-BBB8-1095F60A1B0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61824194"/>
              </p:ext>
            </p:extLst>
          </p:nvPr>
        </p:nvGraphicFramePr>
        <p:xfrm>
          <a:off x="457200" y="3200400"/>
          <a:ext cx="82296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1600">
                  <a:extLst>
                    <a:ext uri="{9D8B030D-6E8A-4147-A177-3AD203B41FA5}">
                      <a16:colId xmlns:a16="http://schemas.microsoft.com/office/drawing/2014/main" val="483486403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44029754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3121666428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372833658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1608481627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37755609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39186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64865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83602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0296047"/>
                  </a:ext>
                </a:extLst>
              </a:tr>
            </a:tbl>
          </a:graphicData>
        </a:graphic>
      </p:graphicFrame>
      <p:graphicFrame>
        <p:nvGraphicFramePr>
          <p:cNvPr id="9" name="Content Placeholder 3">
            <a:extLst>
              <a:ext uri="{FF2B5EF4-FFF2-40B4-BE49-F238E27FC236}">
                <a16:creationId xmlns:a16="http://schemas.microsoft.com/office/drawing/2014/main" id="{7AD7DE75-17B8-1841-A4E3-DFDD7EF430C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11644533"/>
              </p:ext>
            </p:extLst>
          </p:nvPr>
        </p:nvGraphicFramePr>
        <p:xfrm>
          <a:off x="490330" y="4903304"/>
          <a:ext cx="82296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1600">
                  <a:extLst>
                    <a:ext uri="{9D8B030D-6E8A-4147-A177-3AD203B41FA5}">
                      <a16:colId xmlns:a16="http://schemas.microsoft.com/office/drawing/2014/main" val="483486403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44029754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3121666428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372833658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1608481627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37755609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39186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64865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83602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0296047"/>
                  </a:ext>
                </a:extLst>
              </a:tr>
            </a:tbl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DDBDE5C7-14D4-D046-8050-1EBBAE0F9647}"/>
              </a:ext>
            </a:extLst>
          </p:cNvPr>
          <p:cNvSpPr/>
          <p:nvPr/>
        </p:nvSpPr>
        <p:spPr>
          <a:xfrm>
            <a:off x="2999562" y="6421542"/>
            <a:ext cx="32111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(11001)</a:t>
            </a:r>
            <a:r>
              <a:rPr lang="en-GB" baseline="-25000" dirty="0"/>
              <a:t>2</a:t>
            </a:r>
            <a:r>
              <a:rPr lang="en-GB" dirty="0"/>
              <a:t> + (11011)</a:t>
            </a:r>
            <a:r>
              <a:rPr lang="en-GB" baseline="-25000" dirty="0"/>
              <a:t>2</a:t>
            </a:r>
            <a:r>
              <a:rPr lang="en-SG" dirty="0"/>
              <a:t> = </a:t>
            </a:r>
            <a:r>
              <a:rPr lang="en-GB" dirty="0"/>
              <a:t>(110100)</a:t>
            </a:r>
            <a:r>
              <a:rPr lang="en-GB" baseline="-25000" dirty="0"/>
              <a:t>2</a:t>
            </a:r>
            <a:r>
              <a:rPr lang="en-SG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3430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F10EC-9FB0-4C4E-BEBC-B4403D195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hexadecimals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BE5D3DB-0604-DA40-9406-180E835C0B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14440" y="1600200"/>
            <a:ext cx="5915119" cy="452596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5CBE1EB-81DA-A44F-83B6-319343770247}"/>
              </a:ext>
            </a:extLst>
          </p:cNvPr>
          <p:cNvSpPr txBox="1"/>
          <p:nvPr/>
        </p:nvSpPr>
        <p:spPr>
          <a:xfrm>
            <a:off x="685800" y="1232972"/>
            <a:ext cx="5025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Simple way is to use the hexadecimal addition table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6FB2FF-C8FA-3E40-AB93-ECDF34DCCAC3}"/>
              </a:ext>
            </a:extLst>
          </p:cNvPr>
          <p:cNvSpPr txBox="1"/>
          <p:nvPr/>
        </p:nvSpPr>
        <p:spPr>
          <a:xfrm>
            <a:off x="374103" y="6073845"/>
            <a:ext cx="1298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  <a:r>
              <a:rPr lang="en-US" baseline="-25000" dirty="0"/>
              <a:t>16</a:t>
            </a:r>
            <a:r>
              <a:rPr lang="en-US" dirty="0"/>
              <a:t> + 5</a:t>
            </a:r>
            <a:r>
              <a:rPr lang="en-US" baseline="-25000" dirty="0"/>
              <a:t>16</a:t>
            </a:r>
            <a:r>
              <a:rPr lang="en-US" dirty="0"/>
              <a:t> = 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349DC54-CD21-8C46-9375-3D9177409FF8}"/>
              </a:ext>
            </a:extLst>
          </p:cNvPr>
          <p:cNvSpPr/>
          <p:nvPr/>
        </p:nvSpPr>
        <p:spPr>
          <a:xfrm>
            <a:off x="4876800" y="3188358"/>
            <a:ext cx="228600" cy="304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42ED64-55B3-B14B-9EFF-A8D2549E12EE}"/>
              </a:ext>
            </a:extLst>
          </p:cNvPr>
          <p:cNvSpPr txBox="1"/>
          <p:nvPr/>
        </p:nvSpPr>
        <p:spPr>
          <a:xfrm>
            <a:off x="1874374" y="6073845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  <a:r>
              <a:rPr lang="en-US" baseline="-25000" dirty="0"/>
              <a:t>16</a:t>
            </a:r>
            <a:r>
              <a:rPr lang="en-US" dirty="0"/>
              <a:t> + 5</a:t>
            </a:r>
            <a:r>
              <a:rPr lang="en-US" baseline="-25000" dirty="0"/>
              <a:t>16</a:t>
            </a:r>
            <a:r>
              <a:rPr lang="en-US" dirty="0"/>
              <a:t> = F</a:t>
            </a:r>
            <a:r>
              <a:rPr lang="en-US" baseline="-25000" dirty="0"/>
              <a:t>16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543D9E-5F15-894B-9CFD-5EDB3664DED7}"/>
              </a:ext>
            </a:extLst>
          </p:cNvPr>
          <p:cNvSpPr txBox="1"/>
          <p:nvPr/>
        </p:nvSpPr>
        <p:spPr>
          <a:xfrm>
            <a:off x="3787816" y="5925767"/>
            <a:ext cx="47465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 we convert to decimals first: A</a:t>
            </a:r>
            <a:r>
              <a:rPr lang="en-US" baseline="-25000" dirty="0"/>
              <a:t>16</a:t>
            </a:r>
            <a:r>
              <a:rPr lang="en-US" dirty="0"/>
              <a:t> = 10</a:t>
            </a:r>
            <a:r>
              <a:rPr lang="en-US" baseline="-25000" dirty="0"/>
              <a:t>10</a:t>
            </a:r>
          </a:p>
          <a:p>
            <a:r>
              <a:rPr lang="en-US" dirty="0"/>
              <a:t>5</a:t>
            </a:r>
            <a:r>
              <a:rPr lang="en-US" baseline="-25000" dirty="0"/>
              <a:t>16</a:t>
            </a:r>
            <a:r>
              <a:rPr lang="en-US" dirty="0"/>
              <a:t> = 5</a:t>
            </a:r>
            <a:r>
              <a:rPr lang="en-US" baseline="-25000" dirty="0"/>
              <a:t>10</a:t>
            </a:r>
            <a:r>
              <a:rPr lang="en-US" dirty="0"/>
              <a:t> Therefore A</a:t>
            </a:r>
            <a:r>
              <a:rPr lang="en-US" baseline="-25000" dirty="0"/>
              <a:t>16</a:t>
            </a:r>
            <a:r>
              <a:rPr lang="en-US" dirty="0"/>
              <a:t> + 5</a:t>
            </a:r>
            <a:r>
              <a:rPr lang="en-US" baseline="-25000" dirty="0"/>
              <a:t>16</a:t>
            </a:r>
            <a:r>
              <a:rPr lang="en-US" dirty="0"/>
              <a:t> = 15</a:t>
            </a:r>
            <a:r>
              <a:rPr lang="en-US" baseline="-25000" dirty="0"/>
              <a:t>10</a:t>
            </a:r>
          </a:p>
          <a:p>
            <a:r>
              <a:rPr lang="en-US" dirty="0"/>
              <a:t>And 15</a:t>
            </a:r>
            <a:r>
              <a:rPr lang="en-US" baseline="-25000" dirty="0"/>
              <a:t>10 </a:t>
            </a:r>
            <a:r>
              <a:rPr lang="en-US" dirty="0"/>
              <a:t>= F</a:t>
            </a:r>
            <a:r>
              <a:rPr lang="en-US" baseline="-25000" dirty="0"/>
              <a:t>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5066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8" grpId="0"/>
      <p:bldP spid="9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4D5063-1C26-954D-9119-C3F4981FB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Qn</a:t>
            </a:r>
            <a:r>
              <a:rPr lang="en-GB" dirty="0"/>
              <a:t> 5b: (7c4)</a:t>
            </a:r>
            <a:r>
              <a:rPr lang="en-GB" baseline="-25000" dirty="0"/>
              <a:t>16</a:t>
            </a:r>
            <a:r>
              <a:rPr lang="en-GB" dirty="0"/>
              <a:t> + (31b)</a:t>
            </a:r>
            <a:r>
              <a:rPr lang="en-GB" baseline="-25000" dirty="0"/>
              <a:t>16 </a:t>
            </a:r>
            <a:r>
              <a:rPr lang="en-GB" dirty="0"/>
              <a:t>= ?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0CBE85C-76B3-B849-80A2-F2994710AE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9878" y="1417638"/>
            <a:ext cx="5457919" cy="4525963"/>
          </a:xfrm>
          <a:prstGeom prst="rect">
            <a:avLst/>
          </a:prstGeom>
        </p:spPr>
      </p:pic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9971EFCB-C57C-3B49-A350-9324FF99E8C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15996816"/>
              </p:ext>
            </p:extLst>
          </p:nvPr>
        </p:nvGraphicFramePr>
        <p:xfrm>
          <a:off x="457200" y="1600200"/>
          <a:ext cx="3352800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8200">
                  <a:extLst>
                    <a:ext uri="{9D8B030D-6E8A-4147-A177-3AD203B41FA5}">
                      <a16:colId xmlns:a16="http://schemas.microsoft.com/office/drawing/2014/main" val="879881344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644925058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578301719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32225188"/>
                    </a:ext>
                  </a:extLst>
                </a:gridCol>
              </a:tblGrid>
              <a:tr h="3429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5895640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1536600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r>
                        <a:rPr lang="en-US" dirty="0"/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7104780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2989973"/>
                  </a:ext>
                </a:extLst>
              </a:tr>
            </a:tbl>
          </a:graphicData>
        </a:graphic>
      </p:graphicFrame>
      <p:graphicFrame>
        <p:nvGraphicFramePr>
          <p:cNvPr id="8" name="Content Placeholder 6">
            <a:extLst>
              <a:ext uri="{FF2B5EF4-FFF2-40B4-BE49-F238E27FC236}">
                <a16:creationId xmlns:a16="http://schemas.microsoft.com/office/drawing/2014/main" id="{EFD0EE10-654C-5945-8B72-AA38C46257B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913883"/>
              </p:ext>
            </p:extLst>
          </p:nvPr>
        </p:nvGraphicFramePr>
        <p:xfrm>
          <a:off x="477078" y="3245802"/>
          <a:ext cx="3352800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8200">
                  <a:extLst>
                    <a:ext uri="{9D8B030D-6E8A-4147-A177-3AD203B41FA5}">
                      <a16:colId xmlns:a16="http://schemas.microsoft.com/office/drawing/2014/main" val="879881344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644925058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578301719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32225188"/>
                    </a:ext>
                  </a:extLst>
                </a:gridCol>
              </a:tblGrid>
              <a:tr h="3429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5895640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1536600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r>
                        <a:rPr lang="en-US" dirty="0"/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7104780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2989973"/>
                  </a:ext>
                </a:extLst>
              </a:tr>
            </a:tbl>
          </a:graphicData>
        </a:graphic>
      </p:graphicFrame>
      <p:graphicFrame>
        <p:nvGraphicFramePr>
          <p:cNvPr id="9" name="Content Placeholder 6">
            <a:extLst>
              <a:ext uri="{FF2B5EF4-FFF2-40B4-BE49-F238E27FC236}">
                <a16:creationId xmlns:a16="http://schemas.microsoft.com/office/drawing/2014/main" id="{545224E4-7493-0A40-9E2A-6235479D023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82946885"/>
              </p:ext>
            </p:extLst>
          </p:nvPr>
        </p:nvGraphicFramePr>
        <p:xfrm>
          <a:off x="493643" y="4891404"/>
          <a:ext cx="3352800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8200">
                  <a:extLst>
                    <a:ext uri="{9D8B030D-6E8A-4147-A177-3AD203B41FA5}">
                      <a16:colId xmlns:a16="http://schemas.microsoft.com/office/drawing/2014/main" val="879881344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644925058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578301719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32225188"/>
                    </a:ext>
                  </a:extLst>
                </a:gridCol>
              </a:tblGrid>
              <a:tr h="3429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5895640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1536600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r>
                        <a:rPr lang="en-US" dirty="0"/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7104780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2989973"/>
                  </a:ext>
                </a:extLst>
              </a:tr>
            </a:tbl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FC04BA63-5B42-A644-A965-62673D7FEBF1}"/>
              </a:ext>
            </a:extLst>
          </p:cNvPr>
          <p:cNvSpPr/>
          <p:nvPr/>
        </p:nvSpPr>
        <p:spPr>
          <a:xfrm>
            <a:off x="5410200" y="4267200"/>
            <a:ext cx="228600" cy="304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B608F0A-185D-F84C-A58C-D318912326A9}"/>
              </a:ext>
            </a:extLst>
          </p:cNvPr>
          <p:cNvSpPr/>
          <p:nvPr/>
        </p:nvSpPr>
        <p:spPr>
          <a:xfrm>
            <a:off x="7391400" y="2167075"/>
            <a:ext cx="228600" cy="304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EEFE66E-7C5A-514C-8504-DAE32C0D408C}"/>
              </a:ext>
            </a:extLst>
          </p:cNvPr>
          <p:cNvSpPr/>
          <p:nvPr/>
        </p:nvSpPr>
        <p:spPr>
          <a:xfrm>
            <a:off x="6172200" y="2560638"/>
            <a:ext cx="228600" cy="304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C2EFAAD-F966-F544-81E0-F743B72B3E21}"/>
              </a:ext>
            </a:extLst>
          </p:cNvPr>
          <p:cNvSpPr/>
          <p:nvPr/>
        </p:nvSpPr>
        <p:spPr>
          <a:xfrm>
            <a:off x="5297559" y="5924600"/>
            <a:ext cx="25090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(7c4)</a:t>
            </a:r>
            <a:r>
              <a:rPr lang="en-GB" baseline="-25000" dirty="0"/>
              <a:t>16</a:t>
            </a:r>
            <a:r>
              <a:rPr lang="en-GB" dirty="0"/>
              <a:t> + (31b)</a:t>
            </a:r>
            <a:r>
              <a:rPr lang="en-GB" baseline="-25000" dirty="0"/>
              <a:t>16 </a:t>
            </a:r>
            <a:r>
              <a:rPr lang="en-GB" dirty="0"/>
              <a:t>= ADF</a:t>
            </a:r>
            <a:r>
              <a:rPr lang="en-GB" baseline="-25000" dirty="0"/>
              <a:t>16</a:t>
            </a:r>
            <a:endParaRPr lang="en-US" baseline="-25000" dirty="0"/>
          </a:p>
        </p:txBody>
      </p:sp>
    </p:spTree>
    <p:extLst>
      <p:ext uri="{BB962C8B-B14F-4D97-AF65-F5344CB8AC3E}">
        <p14:creationId xmlns:p14="http://schemas.microsoft.com/office/powerpoint/2010/main" val="3075689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64D27-CFCD-4848-9C7C-FB6730B38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Subtracting binaries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0D8DC904-1100-424F-AEC3-7D8539118E4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51778537"/>
              </p:ext>
            </p:extLst>
          </p:nvPr>
        </p:nvGraphicFramePr>
        <p:xfrm>
          <a:off x="685800" y="1981200"/>
          <a:ext cx="3886200" cy="33104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7240">
                  <a:extLst>
                    <a:ext uri="{9D8B030D-6E8A-4147-A177-3AD203B41FA5}">
                      <a16:colId xmlns:a16="http://schemas.microsoft.com/office/drawing/2014/main" val="2850035152"/>
                    </a:ext>
                  </a:extLst>
                </a:gridCol>
                <a:gridCol w="777240">
                  <a:extLst>
                    <a:ext uri="{9D8B030D-6E8A-4147-A177-3AD203B41FA5}">
                      <a16:colId xmlns:a16="http://schemas.microsoft.com/office/drawing/2014/main" val="3358873"/>
                    </a:ext>
                  </a:extLst>
                </a:gridCol>
                <a:gridCol w="777240">
                  <a:extLst>
                    <a:ext uri="{9D8B030D-6E8A-4147-A177-3AD203B41FA5}">
                      <a16:colId xmlns:a16="http://schemas.microsoft.com/office/drawing/2014/main" val="2714955586"/>
                    </a:ext>
                  </a:extLst>
                </a:gridCol>
                <a:gridCol w="777240">
                  <a:extLst>
                    <a:ext uri="{9D8B030D-6E8A-4147-A177-3AD203B41FA5}">
                      <a16:colId xmlns:a16="http://schemas.microsoft.com/office/drawing/2014/main" val="2228122120"/>
                    </a:ext>
                  </a:extLst>
                </a:gridCol>
                <a:gridCol w="777240">
                  <a:extLst>
                    <a:ext uri="{9D8B030D-6E8A-4147-A177-3AD203B41FA5}">
                      <a16:colId xmlns:a16="http://schemas.microsoft.com/office/drawing/2014/main" val="1167079539"/>
                    </a:ext>
                  </a:extLst>
                </a:gridCol>
              </a:tblGrid>
              <a:tr h="827617">
                <a:tc>
                  <a:txBody>
                    <a:bodyPr/>
                    <a:lstStyle/>
                    <a:p>
                      <a:endParaRPr lang="en-US" sz="2600" dirty="0"/>
                    </a:p>
                  </a:txBody>
                  <a:tcPr marL="129540" marR="129540" marT="64770" marB="64770"/>
                </a:tc>
                <a:tc>
                  <a:txBody>
                    <a:bodyPr/>
                    <a:lstStyle/>
                    <a:p>
                      <a:endParaRPr lang="en-US" sz="2600" dirty="0"/>
                    </a:p>
                  </a:txBody>
                  <a:tcPr marL="129540" marR="129540" marT="64770" marB="64770"/>
                </a:tc>
                <a:tc>
                  <a:txBody>
                    <a:bodyPr/>
                    <a:lstStyle/>
                    <a:p>
                      <a:endParaRPr lang="en-US" sz="2600" dirty="0"/>
                    </a:p>
                  </a:txBody>
                  <a:tcPr marL="129540" marR="129540" marT="64770" marB="64770"/>
                </a:tc>
                <a:tc>
                  <a:txBody>
                    <a:bodyPr/>
                    <a:lstStyle/>
                    <a:p>
                      <a:endParaRPr lang="en-US" sz="2600" dirty="0"/>
                    </a:p>
                  </a:txBody>
                  <a:tcPr marL="129540" marR="129540" marT="64770" marB="64770"/>
                </a:tc>
                <a:tc>
                  <a:txBody>
                    <a:bodyPr/>
                    <a:lstStyle/>
                    <a:p>
                      <a:endParaRPr lang="en-US" sz="2600" dirty="0"/>
                    </a:p>
                  </a:txBody>
                  <a:tcPr marL="129540" marR="129540" marT="64770" marB="64770"/>
                </a:tc>
                <a:extLst>
                  <a:ext uri="{0D108BD9-81ED-4DB2-BD59-A6C34878D82A}">
                    <a16:rowId xmlns:a16="http://schemas.microsoft.com/office/drawing/2014/main" val="2992577480"/>
                  </a:ext>
                </a:extLst>
              </a:tr>
              <a:tr h="827617">
                <a:tc>
                  <a:txBody>
                    <a:bodyPr/>
                    <a:lstStyle/>
                    <a:p>
                      <a:endParaRPr lang="en-US" sz="2600"/>
                    </a:p>
                  </a:txBody>
                  <a:tcPr marL="129540" marR="129540" marT="64770" marB="64770"/>
                </a:tc>
                <a:tc>
                  <a:txBody>
                    <a:bodyPr/>
                    <a:lstStyle/>
                    <a:p>
                      <a:r>
                        <a:rPr lang="en-US" sz="2600" dirty="0"/>
                        <a:t>0</a:t>
                      </a:r>
                    </a:p>
                  </a:txBody>
                  <a:tcPr marL="129540" marR="129540" marT="64770" marB="64770"/>
                </a:tc>
                <a:tc>
                  <a:txBody>
                    <a:bodyPr/>
                    <a:lstStyle/>
                    <a:p>
                      <a:r>
                        <a:rPr lang="en-US" sz="2600" dirty="0"/>
                        <a:t>0</a:t>
                      </a:r>
                    </a:p>
                  </a:txBody>
                  <a:tcPr marL="129540" marR="129540" marT="64770" marB="64770"/>
                </a:tc>
                <a:tc>
                  <a:txBody>
                    <a:bodyPr/>
                    <a:lstStyle/>
                    <a:p>
                      <a:r>
                        <a:rPr lang="en-US" sz="2600" dirty="0"/>
                        <a:t>1</a:t>
                      </a:r>
                    </a:p>
                  </a:txBody>
                  <a:tcPr marL="129540" marR="129540" marT="64770" marB="64770"/>
                </a:tc>
                <a:tc>
                  <a:txBody>
                    <a:bodyPr/>
                    <a:lstStyle/>
                    <a:p>
                      <a:r>
                        <a:rPr lang="en-US" sz="2600" dirty="0"/>
                        <a:t>1</a:t>
                      </a:r>
                    </a:p>
                  </a:txBody>
                  <a:tcPr marL="129540" marR="129540" marT="64770" marB="64770"/>
                </a:tc>
                <a:extLst>
                  <a:ext uri="{0D108BD9-81ED-4DB2-BD59-A6C34878D82A}">
                    <a16:rowId xmlns:a16="http://schemas.microsoft.com/office/drawing/2014/main" val="3136086623"/>
                  </a:ext>
                </a:extLst>
              </a:tr>
              <a:tr h="827617">
                <a:tc>
                  <a:txBody>
                    <a:bodyPr/>
                    <a:lstStyle/>
                    <a:p>
                      <a:r>
                        <a:rPr lang="en-US" sz="2600" dirty="0"/>
                        <a:t>-</a:t>
                      </a:r>
                    </a:p>
                  </a:txBody>
                  <a:tcPr marL="129540" marR="129540" marT="64770" marB="64770"/>
                </a:tc>
                <a:tc>
                  <a:txBody>
                    <a:bodyPr/>
                    <a:lstStyle/>
                    <a:p>
                      <a:r>
                        <a:rPr lang="en-US" sz="2600" dirty="0"/>
                        <a:t>0</a:t>
                      </a:r>
                    </a:p>
                  </a:txBody>
                  <a:tcPr marL="129540" marR="129540" marT="64770" marB="64770"/>
                </a:tc>
                <a:tc>
                  <a:txBody>
                    <a:bodyPr/>
                    <a:lstStyle/>
                    <a:p>
                      <a:r>
                        <a:rPr lang="en-US" sz="2600" dirty="0"/>
                        <a:t>1</a:t>
                      </a:r>
                    </a:p>
                  </a:txBody>
                  <a:tcPr marL="129540" marR="129540" marT="64770" marB="64770"/>
                </a:tc>
                <a:tc>
                  <a:txBody>
                    <a:bodyPr/>
                    <a:lstStyle/>
                    <a:p>
                      <a:r>
                        <a:rPr lang="en-US" sz="2600" dirty="0"/>
                        <a:t>0</a:t>
                      </a:r>
                    </a:p>
                  </a:txBody>
                  <a:tcPr marL="129540" marR="129540" marT="64770" marB="64770"/>
                </a:tc>
                <a:tc>
                  <a:txBody>
                    <a:bodyPr/>
                    <a:lstStyle/>
                    <a:p>
                      <a:r>
                        <a:rPr lang="en-US" sz="2600" dirty="0"/>
                        <a:t>1</a:t>
                      </a:r>
                    </a:p>
                  </a:txBody>
                  <a:tcPr marL="129540" marR="129540" marT="64770" marB="64770"/>
                </a:tc>
                <a:extLst>
                  <a:ext uri="{0D108BD9-81ED-4DB2-BD59-A6C34878D82A}">
                    <a16:rowId xmlns:a16="http://schemas.microsoft.com/office/drawing/2014/main" val="2104971247"/>
                  </a:ext>
                </a:extLst>
              </a:tr>
              <a:tr h="827617">
                <a:tc>
                  <a:txBody>
                    <a:bodyPr/>
                    <a:lstStyle/>
                    <a:p>
                      <a:endParaRPr lang="en-US" sz="2600" dirty="0"/>
                    </a:p>
                  </a:txBody>
                  <a:tcPr marL="129540" marR="129540" marT="64770" marB="64770"/>
                </a:tc>
                <a:tc>
                  <a:txBody>
                    <a:bodyPr/>
                    <a:lstStyle/>
                    <a:p>
                      <a:r>
                        <a:rPr lang="en-US" sz="2600" dirty="0"/>
                        <a:t>0</a:t>
                      </a:r>
                    </a:p>
                  </a:txBody>
                  <a:tcPr marL="129540" marR="129540" marT="64770" marB="64770"/>
                </a:tc>
                <a:tc>
                  <a:txBody>
                    <a:bodyPr/>
                    <a:lstStyle/>
                    <a:p>
                      <a:r>
                        <a:rPr lang="en-US" sz="2600" dirty="0"/>
                        <a:t>?</a:t>
                      </a:r>
                    </a:p>
                  </a:txBody>
                  <a:tcPr marL="129540" marR="129540" marT="64770" marB="64770"/>
                </a:tc>
                <a:tc>
                  <a:txBody>
                    <a:bodyPr/>
                    <a:lstStyle/>
                    <a:p>
                      <a:r>
                        <a:rPr lang="en-US" sz="2600" dirty="0"/>
                        <a:t>1</a:t>
                      </a:r>
                    </a:p>
                  </a:txBody>
                  <a:tcPr marL="129540" marR="129540" marT="64770" marB="64770"/>
                </a:tc>
                <a:tc>
                  <a:txBody>
                    <a:bodyPr/>
                    <a:lstStyle/>
                    <a:p>
                      <a:r>
                        <a:rPr lang="en-US" sz="2600" dirty="0"/>
                        <a:t>0</a:t>
                      </a:r>
                    </a:p>
                  </a:txBody>
                  <a:tcPr marL="129540" marR="129540" marT="64770" marB="64770"/>
                </a:tc>
                <a:extLst>
                  <a:ext uri="{0D108BD9-81ED-4DB2-BD59-A6C34878D82A}">
                    <a16:rowId xmlns:a16="http://schemas.microsoft.com/office/drawing/2014/main" val="2965553692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D0532822-74B0-F449-B696-E26ECED8FE29}"/>
              </a:ext>
            </a:extLst>
          </p:cNvPr>
          <p:cNvSpPr txBox="1"/>
          <p:nvPr/>
        </p:nvSpPr>
        <p:spPr>
          <a:xfrm>
            <a:off x="609600" y="1611868"/>
            <a:ext cx="933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Rule set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87BE6703-B4B9-1143-B480-B84BCF1461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6479600"/>
              </p:ext>
            </p:extLst>
          </p:nvPr>
        </p:nvGraphicFramePr>
        <p:xfrm>
          <a:off x="5867400" y="1981200"/>
          <a:ext cx="2438400" cy="34048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">
                  <a:extLst>
                    <a:ext uri="{9D8B030D-6E8A-4147-A177-3AD203B41FA5}">
                      <a16:colId xmlns:a16="http://schemas.microsoft.com/office/drawing/2014/main" val="758450630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192522859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721614631"/>
                    </a:ext>
                  </a:extLst>
                </a:gridCol>
              </a:tblGrid>
              <a:tr h="827617">
                <a:tc>
                  <a:txBody>
                    <a:bodyPr/>
                    <a:lstStyle/>
                    <a:p>
                      <a:endParaRPr lang="en-US" sz="2600" dirty="0"/>
                    </a:p>
                  </a:txBody>
                  <a:tcPr marL="129540" marR="129540" marT="64770" marB="64770"/>
                </a:tc>
                <a:tc>
                  <a:txBody>
                    <a:bodyPr/>
                    <a:lstStyle/>
                    <a:p>
                      <a:r>
                        <a:rPr lang="en-US" sz="2600" dirty="0"/>
                        <a:t>Borrow</a:t>
                      </a:r>
                    </a:p>
                  </a:txBody>
                  <a:tcPr marL="129540" marR="129540" marT="64770" marB="64770"/>
                </a:tc>
                <a:tc>
                  <a:txBody>
                    <a:bodyPr/>
                    <a:lstStyle/>
                    <a:p>
                      <a:r>
                        <a:rPr lang="en-US" sz="2600" dirty="0"/>
                        <a:t>1</a:t>
                      </a:r>
                    </a:p>
                    <a:p>
                      <a:r>
                        <a:rPr lang="en-US" sz="2600" dirty="0"/>
                        <a:t>1</a:t>
                      </a:r>
                    </a:p>
                  </a:txBody>
                  <a:tcPr marL="129540" marR="129540" marT="64770" marB="64770"/>
                </a:tc>
                <a:extLst>
                  <a:ext uri="{0D108BD9-81ED-4DB2-BD59-A6C34878D82A}">
                    <a16:rowId xmlns:a16="http://schemas.microsoft.com/office/drawing/2014/main" val="3051656969"/>
                  </a:ext>
                </a:extLst>
              </a:tr>
              <a:tr h="827617">
                <a:tc>
                  <a:txBody>
                    <a:bodyPr/>
                    <a:lstStyle/>
                    <a:p>
                      <a:endParaRPr lang="en-US" sz="2600" dirty="0"/>
                    </a:p>
                  </a:txBody>
                  <a:tcPr marL="129540" marR="129540" marT="64770" marB="64770"/>
                </a:tc>
                <a:tc>
                  <a:txBody>
                    <a:bodyPr/>
                    <a:lstStyle/>
                    <a:p>
                      <a:r>
                        <a:rPr lang="en-US" sz="2600" strike="sngStrike" dirty="0"/>
                        <a:t>1</a:t>
                      </a:r>
                    </a:p>
                  </a:txBody>
                  <a:tcPr marL="129540" marR="129540" marT="64770" marB="64770"/>
                </a:tc>
                <a:tc>
                  <a:txBody>
                    <a:bodyPr/>
                    <a:lstStyle/>
                    <a:p>
                      <a:r>
                        <a:rPr lang="en-US" sz="2600" dirty="0"/>
                        <a:t>0</a:t>
                      </a:r>
                    </a:p>
                  </a:txBody>
                  <a:tcPr marL="129540" marR="129540" marT="64770" marB="64770"/>
                </a:tc>
                <a:extLst>
                  <a:ext uri="{0D108BD9-81ED-4DB2-BD59-A6C34878D82A}">
                    <a16:rowId xmlns:a16="http://schemas.microsoft.com/office/drawing/2014/main" val="1331219257"/>
                  </a:ext>
                </a:extLst>
              </a:tr>
              <a:tr h="827617">
                <a:tc>
                  <a:txBody>
                    <a:bodyPr/>
                    <a:lstStyle/>
                    <a:p>
                      <a:r>
                        <a:rPr lang="en-US" sz="2600" dirty="0"/>
                        <a:t>-</a:t>
                      </a:r>
                    </a:p>
                  </a:txBody>
                  <a:tcPr marL="129540" marR="129540" marT="64770" marB="64770"/>
                </a:tc>
                <a:tc>
                  <a:txBody>
                    <a:bodyPr/>
                    <a:lstStyle/>
                    <a:p>
                      <a:endParaRPr lang="en-US" sz="2600" dirty="0"/>
                    </a:p>
                  </a:txBody>
                  <a:tcPr marL="129540" marR="129540" marT="64770" marB="64770"/>
                </a:tc>
                <a:tc>
                  <a:txBody>
                    <a:bodyPr/>
                    <a:lstStyle/>
                    <a:p>
                      <a:r>
                        <a:rPr lang="en-US" sz="2600" dirty="0"/>
                        <a:t>1</a:t>
                      </a:r>
                    </a:p>
                  </a:txBody>
                  <a:tcPr marL="129540" marR="129540" marT="64770" marB="64770"/>
                </a:tc>
                <a:extLst>
                  <a:ext uri="{0D108BD9-81ED-4DB2-BD59-A6C34878D82A}">
                    <a16:rowId xmlns:a16="http://schemas.microsoft.com/office/drawing/2014/main" val="1688034256"/>
                  </a:ext>
                </a:extLst>
              </a:tr>
              <a:tr h="827617">
                <a:tc>
                  <a:txBody>
                    <a:bodyPr/>
                    <a:lstStyle/>
                    <a:p>
                      <a:endParaRPr lang="en-US" sz="2600" dirty="0"/>
                    </a:p>
                  </a:txBody>
                  <a:tcPr marL="129540" marR="129540" marT="64770" marB="64770"/>
                </a:tc>
                <a:tc>
                  <a:txBody>
                    <a:bodyPr/>
                    <a:lstStyle/>
                    <a:p>
                      <a:endParaRPr lang="en-US" sz="2600" dirty="0"/>
                    </a:p>
                  </a:txBody>
                  <a:tcPr marL="129540" marR="129540" marT="64770" marB="64770"/>
                </a:tc>
                <a:tc>
                  <a:txBody>
                    <a:bodyPr/>
                    <a:lstStyle/>
                    <a:p>
                      <a:r>
                        <a:rPr lang="en-US" sz="2600" dirty="0"/>
                        <a:t>1</a:t>
                      </a:r>
                    </a:p>
                  </a:txBody>
                  <a:tcPr marL="129540" marR="129540" marT="64770" marB="64770"/>
                </a:tc>
                <a:extLst>
                  <a:ext uri="{0D108BD9-81ED-4DB2-BD59-A6C34878D82A}">
                    <a16:rowId xmlns:a16="http://schemas.microsoft.com/office/drawing/2014/main" val="20809230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64742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638295-2448-1644-863D-582FA0B15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Qn</a:t>
            </a:r>
            <a:r>
              <a:rPr lang="en-GB" dirty="0"/>
              <a:t> 5c: (1100)</a:t>
            </a:r>
            <a:r>
              <a:rPr lang="en-GB" baseline="-25000" dirty="0"/>
              <a:t>2</a:t>
            </a:r>
            <a:r>
              <a:rPr lang="en-GB" dirty="0"/>
              <a:t> - (1011)</a:t>
            </a:r>
            <a:r>
              <a:rPr lang="en-GB" baseline="-25000" dirty="0"/>
              <a:t>2 </a:t>
            </a:r>
            <a:r>
              <a:rPr lang="en-GB" dirty="0"/>
              <a:t>= ?</a:t>
            </a:r>
            <a:endParaRPr lang="en-US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0A7E3C90-04EF-7F44-A6BD-C9796521E5F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17962775"/>
              </p:ext>
            </p:extLst>
          </p:nvPr>
        </p:nvGraphicFramePr>
        <p:xfrm>
          <a:off x="457200" y="1306664"/>
          <a:ext cx="82296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1600">
                  <a:extLst>
                    <a:ext uri="{9D8B030D-6E8A-4147-A177-3AD203B41FA5}">
                      <a16:colId xmlns:a16="http://schemas.microsoft.com/office/drawing/2014/main" val="483486403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44029754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3121666428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372833658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1608481627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37755609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39186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64865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83602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0296047"/>
                  </a:ext>
                </a:extLst>
              </a:tr>
            </a:tbl>
          </a:graphicData>
        </a:graphic>
      </p:graphicFrame>
      <p:graphicFrame>
        <p:nvGraphicFramePr>
          <p:cNvPr id="5" name="Content Placeholder 3">
            <a:extLst>
              <a:ext uri="{FF2B5EF4-FFF2-40B4-BE49-F238E27FC236}">
                <a16:creationId xmlns:a16="http://schemas.microsoft.com/office/drawing/2014/main" id="{91261E0D-5125-624E-94AF-D5497094F41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84478930"/>
              </p:ext>
            </p:extLst>
          </p:nvPr>
        </p:nvGraphicFramePr>
        <p:xfrm>
          <a:off x="457200" y="2945750"/>
          <a:ext cx="8229600" cy="175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1600">
                  <a:extLst>
                    <a:ext uri="{9D8B030D-6E8A-4147-A177-3AD203B41FA5}">
                      <a16:colId xmlns:a16="http://schemas.microsoft.com/office/drawing/2014/main" val="483486403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44029754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3121666428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372833658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1608481627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37755609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  <a:p>
                      <a:r>
                        <a:rPr lang="en-US" strike="sngStrik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39186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trike="sngStrik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64865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83602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0296047"/>
                  </a:ext>
                </a:extLst>
              </a:tr>
            </a:tbl>
          </a:graphicData>
        </a:graphic>
      </p:graphicFrame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DAD95C4B-001E-7846-B310-F0B6974610E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49388855"/>
              </p:ext>
            </p:extLst>
          </p:nvPr>
        </p:nvGraphicFramePr>
        <p:xfrm>
          <a:off x="457200" y="4860579"/>
          <a:ext cx="8229600" cy="175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1600">
                  <a:extLst>
                    <a:ext uri="{9D8B030D-6E8A-4147-A177-3AD203B41FA5}">
                      <a16:colId xmlns:a16="http://schemas.microsoft.com/office/drawing/2014/main" val="483486403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44029754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3121666428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372833658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1608481627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37755609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  <a:p>
                      <a:r>
                        <a:rPr lang="en-US" strike="sngStrik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39186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trike="sngStrik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64865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83602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02960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20155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1B6B07-40F5-A847-96FD-0C6BAAC517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Qn</a:t>
            </a:r>
            <a:r>
              <a:rPr lang="en-GB" dirty="0"/>
              <a:t> 5c: (1100)</a:t>
            </a:r>
            <a:r>
              <a:rPr lang="en-GB" baseline="-25000" dirty="0"/>
              <a:t>2</a:t>
            </a:r>
            <a:r>
              <a:rPr lang="en-GB" dirty="0"/>
              <a:t> - (1011)</a:t>
            </a:r>
            <a:r>
              <a:rPr lang="en-GB" baseline="-25000" dirty="0"/>
              <a:t>2 </a:t>
            </a:r>
            <a:r>
              <a:rPr lang="en-GB" dirty="0"/>
              <a:t>= ?</a:t>
            </a:r>
            <a:endParaRPr lang="en-US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D970EC45-DD0F-C34F-A2FA-BBFE7C22FA7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01909005"/>
              </p:ext>
            </p:extLst>
          </p:nvPr>
        </p:nvGraphicFramePr>
        <p:xfrm>
          <a:off x="304800" y="1295400"/>
          <a:ext cx="8229600" cy="175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1600">
                  <a:extLst>
                    <a:ext uri="{9D8B030D-6E8A-4147-A177-3AD203B41FA5}">
                      <a16:colId xmlns:a16="http://schemas.microsoft.com/office/drawing/2014/main" val="483486403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44029754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3121666428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372833658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1608481627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37755609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  <a:p>
                      <a:r>
                        <a:rPr lang="en-US" strike="sngStrik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39186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trike="sngStrik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64865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83602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0296047"/>
                  </a:ext>
                </a:extLst>
              </a:tr>
            </a:tbl>
          </a:graphicData>
        </a:graphic>
      </p:graphicFrame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5AD77783-51C5-E044-A555-B5222E02A98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03911692"/>
              </p:ext>
            </p:extLst>
          </p:nvPr>
        </p:nvGraphicFramePr>
        <p:xfrm>
          <a:off x="304800" y="3074504"/>
          <a:ext cx="8229600" cy="175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1600">
                  <a:extLst>
                    <a:ext uri="{9D8B030D-6E8A-4147-A177-3AD203B41FA5}">
                      <a16:colId xmlns:a16="http://schemas.microsoft.com/office/drawing/2014/main" val="483486403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44029754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3121666428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372833658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1608481627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37755609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  <a:p>
                      <a:r>
                        <a:rPr lang="en-US" strike="sngStrik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39186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trike="sngStrik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64865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83602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0296047"/>
                  </a:ext>
                </a:extLst>
              </a:tr>
            </a:tbl>
          </a:graphicData>
        </a:graphic>
      </p:graphicFrame>
      <p:graphicFrame>
        <p:nvGraphicFramePr>
          <p:cNvPr id="7" name="Content Placeholder 3">
            <a:extLst>
              <a:ext uri="{FF2B5EF4-FFF2-40B4-BE49-F238E27FC236}">
                <a16:creationId xmlns:a16="http://schemas.microsoft.com/office/drawing/2014/main" id="{67499CA7-F2A4-A34E-96BB-559CF8F29BA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48213125"/>
              </p:ext>
            </p:extLst>
          </p:nvPr>
        </p:nvGraphicFramePr>
        <p:xfrm>
          <a:off x="304800" y="4953000"/>
          <a:ext cx="8229600" cy="175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1600">
                  <a:extLst>
                    <a:ext uri="{9D8B030D-6E8A-4147-A177-3AD203B41FA5}">
                      <a16:colId xmlns:a16="http://schemas.microsoft.com/office/drawing/2014/main" val="483486403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44029754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3121666428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372833658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1608481627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37755609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  <a:p>
                      <a:r>
                        <a:rPr lang="en-US" strike="sngStrik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39186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trike="sngStrik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64865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83602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02960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23884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6C85C3-71F3-A849-9B27-164E7E938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Subtracting hexadecimals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B77D3F-1D55-1447-8402-4ED92321B1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SG" dirty="0"/>
              <a:t>The subtraction of hexadecimal numbers follow the same rules as the subtraction of numbers in any other number system. </a:t>
            </a:r>
          </a:p>
          <a:p>
            <a:r>
              <a:rPr lang="en-SG" dirty="0"/>
              <a:t>The only variation is in borrowed number. In the decimal system, you borrow a group of 10</a:t>
            </a:r>
            <a:r>
              <a:rPr lang="en-SG" baseline="-25000" dirty="0"/>
              <a:t>10</a:t>
            </a:r>
            <a:r>
              <a:rPr lang="en-SG" dirty="0"/>
              <a:t>. </a:t>
            </a:r>
          </a:p>
          <a:p>
            <a:r>
              <a:rPr lang="en-SG" dirty="0"/>
              <a:t>In the binary system, you borrow a group of 2</a:t>
            </a:r>
            <a:r>
              <a:rPr lang="en-SG" baseline="-25000" dirty="0"/>
              <a:t>10</a:t>
            </a:r>
            <a:r>
              <a:rPr lang="en-SG" dirty="0"/>
              <a:t>. </a:t>
            </a:r>
          </a:p>
          <a:p>
            <a:r>
              <a:rPr lang="en-SG" dirty="0"/>
              <a:t>In the hexadecimal system you borrow a group of 16</a:t>
            </a:r>
            <a:r>
              <a:rPr lang="en-SG" baseline="-25000" dirty="0"/>
              <a:t>10</a:t>
            </a:r>
            <a:r>
              <a:rPr lang="en-SG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22952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98FA9-B0B8-2341-93AE-3C80CD445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5d: (7c4)</a:t>
            </a:r>
            <a:r>
              <a:rPr lang="en-GB" baseline="-25000" dirty="0"/>
              <a:t>16</a:t>
            </a:r>
            <a:r>
              <a:rPr lang="en-GB" dirty="0"/>
              <a:t> - (31b)</a:t>
            </a:r>
            <a:r>
              <a:rPr lang="en-GB" baseline="-25000" dirty="0"/>
              <a:t>16</a:t>
            </a:r>
            <a:r>
              <a:rPr lang="en-GB" dirty="0"/>
              <a:t> = ?</a:t>
            </a:r>
            <a:endParaRPr lang="en-US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ED50C10C-3284-EE44-B397-837DCD349F3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81794303"/>
              </p:ext>
            </p:extLst>
          </p:nvPr>
        </p:nvGraphicFramePr>
        <p:xfrm>
          <a:off x="304800" y="1524000"/>
          <a:ext cx="82296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1600">
                  <a:extLst>
                    <a:ext uri="{9D8B030D-6E8A-4147-A177-3AD203B41FA5}">
                      <a16:colId xmlns:a16="http://schemas.microsoft.com/office/drawing/2014/main" val="483486403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44029754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3121666428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372833658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1608481627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37755609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39186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trike="noStrike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64865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83602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0296047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ED22A542-31CB-C841-BE38-1598E88B3B48}"/>
              </a:ext>
            </a:extLst>
          </p:cNvPr>
          <p:cNvSpPr txBox="1"/>
          <p:nvPr/>
        </p:nvSpPr>
        <p:spPr>
          <a:xfrm>
            <a:off x="228600" y="3059668"/>
            <a:ext cx="3912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 is larger than 4. So we have to borrow</a:t>
            </a:r>
          </a:p>
        </p:txBody>
      </p:sp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7F921C66-C8BC-B345-9256-D6C6D4DD9DE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51938142"/>
              </p:ext>
            </p:extLst>
          </p:nvPr>
        </p:nvGraphicFramePr>
        <p:xfrm>
          <a:off x="304800" y="3492812"/>
          <a:ext cx="82296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1600">
                  <a:extLst>
                    <a:ext uri="{9D8B030D-6E8A-4147-A177-3AD203B41FA5}">
                      <a16:colId xmlns:a16="http://schemas.microsoft.com/office/drawing/2014/main" val="483486403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44029754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3121666428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372833658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1608481627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37755609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 + 16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39186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trike="noStrike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trike="sngStrike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trike="sngStrike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64865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83602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0296047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90A0E54A-66A8-7744-A037-008DEEA50353}"/>
              </a:ext>
            </a:extLst>
          </p:cNvPr>
          <p:cNvSpPr txBox="1"/>
          <p:nvPr/>
        </p:nvSpPr>
        <p:spPr>
          <a:xfrm>
            <a:off x="228600" y="4965513"/>
            <a:ext cx="2666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Recall that b is actually 11.</a:t>
            </a:r>
          </a:p>
        </p:txBody>
      </p:sp>
      <p:graphicFrame>
        <p:nvGraphicFramePr>
          <p:cNvPr id="8" name="Content Placeholder 3">
            <a:extLst>
              <a:ext uri="{FF2B5EF4-FFF2-40B4-BE49-F238E27FC236}">
                <a16:creationId xmlns:a16="http://schemas.microsoft.com/office/drawing/2014/main" id="{BE2393C8-28C1-CC41-9C87-C4FE4A34A6C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31968887"/>
              </p:ext>
            </p:extLst>
          </p:nvPr>
        </p:nvGraphicFramePr>
        <p:xfrm>
          <a:off x="304800" y="5351449"/>
          <a:ext cx="82296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1600">
                  <a:extLst>
                    <a:ext uri="{9D8B030D-6E8A-4147-A177-3AD203B41FA5}">
                      <a16:colId xmlns:a16="http://schemas.microsoft.com/office/drawing/2014/main" val="483486403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44029754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3121666428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372833658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1608481627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37755609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 + 16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39186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trike="noStrike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trike="sngStrike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trike="sngStrike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64865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83602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02960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09609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1B3E58-7C1C-724F-89AF-05376D9CE0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5d: (7c4)</a:t>
            </a:r>
            <a:r>
              <a:rPr lang="en-GB" baseline="-25000" dirty="0"/>
              <a:t>16</a:t>
            </a:r>
            <a:r>
              <a:rPr lang="en-GB" dirty="0"/>
              <a:t> - (31b)</a:t>
            </a:r>
            <a:r>
              <a:rPr lang="en-GB" baseline="-25000" dirty="0"/>
              <a:t>16</a:t>
            </a:r>
            <a:r>
              <a:rPr lang="en-GB" dirty="0"/>
              <a:t> = ?</a:t>
            </a:r>
            <a:endParaRPr lang="en-US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4217F2E-0505-8B48-A7E6-F1EE3795672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72132109"/>
              </p:ext>
            </p:extLst>
          </p:nvPr>
        </p:nvGraphicFramePr>
        <p:xfrm>
          <a:off x="457200" y="1295400"/>
          <a:ext cx="82296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1600">
                  <a:extLst>
                    <a:ext uri="{9D8B030D-6E8A-4147-A177-3AD203B41FA5}">
                      <a16:colId xmlns:a16="http://schemas.microsoft.com/office/drawing/2014/main" val="483486403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44029754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3121666428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372833658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1608481627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37755609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 + 16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39186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trike="noStrike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trike="sngStrike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trike="sngStrike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64865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83602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0296047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69BD0450-0E49-504B-85DF-EB27897E875B}"/>
              </a:ext>
            </a:extLst>
          </p:cNvPr>
          <p:cNvSpPr txBox="1"/>
          <p:nvPr/>
        </p:nvSpPr>
        <p:spPr>
          <a:xfrm>
            <a:off x="477078" y="2981739"/>
            <a:ext cx="4892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If you removed 1 from c, it becomes b, which is 11</a:t>
            </a:r>
          </a:p>
        </p:txBody>
      </p:sp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D0ECA53E-2D7B-0A4B-B002-DC33570F84F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55193743"/>
              </p:ext>
            </p:extLst>
          </p:nvPr>
        </p:nvGraphicFramePr>
        <p:xfrm>
          <a:off x="477078" y="3400767"/>
          <a:ext cx="82296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1600">
                  <a:extLst>
                    <a:ext uri="{9D8B030D-6E8A-4147-A177-3AD203B41FA5}">
                      <a16:colId xmlns:a16="http://schemas.microsoft.com/office/drawing/2014/main" val="483486403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44029754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3121666428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372833658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1608481627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37755609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 + 16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39186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trike="noStrike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trike="sngStrike" dirty="0"/>
                        <a:t>c </a:t>
                      </a:r>
                      <a:r>
                        <a:rPr lang="en-US" strike="noStrike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trike="sngStrike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64865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83602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0296047"/>
                  </a:ext>
                </a:extLst>
              </a:tr>
            </a:tbl>
          </a:graphicData>
        </a:graphic>
      </p:graphicFrame>
      <p:graphicFrame>
        <p:nvGraphicFramePr>
          <p:cNvPr id="7" name="Content Placeholder 3">
            <a:extLst>
              <a:ext uri="{FF2B5EF4-FFF2-40B4-BE49-F238E27FC236}">
                <a16:creationId xmlns:a16="http://schemas.microsoft.com/office/drawing/2014/main" id="{7B7FCB3D-002C-9442-AE96-D8E98DF9691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60251738"/>
              </p:ext>
            </p:extLst>
          </p:nvPr>
        </p:nvGraphicFramePr>
        <p:xfrm>
          <a:off x="480391" y="5304383"/>
          <a:ext cx="82296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1600">
                  <a:extLst>
                    <a:ext uri="{9D8B030D-6E8A-4147-A177-3AD203B41FA5}">
                      <a16:colId xmlns:a16="http://schemas.microsoft.com/office/drawing/2014/main" val="483486403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44029754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3121666428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372833658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1608481627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37755609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 + 16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39186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trike="noStrike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trike="sngStrike" dirty="0"/>
                        <a:t>c </a:t>
                      </a:r>
                      <a:r>
                        <a:rPr lang="en-US" strike="noStrike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trike="sngStrike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64865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83602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0296047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CA752A3D-67B0-5C4A-B3A7-A0068FD83714}"/>
              </a:ext>
            </a:extLst>
          </p:cNvPr>
          <p:cNvSpPr txBox="1"/>
          <p:nvPr/>
        </p:nvSpPr>
        <p:spPr>
          <a:xfrm>
            <a:off x="381000" y="4960327"/>
            <a:ext cx="2763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 is A in hexadecimal code</a:t>
            </a:r>
          </a:p>
        </p:txBody>
      </p:sp>
    </p:spTree>
    <p:extLst>
      <p:ext uri="{BB962C8B-B14F-4D97-AF65-F5344CB8AC3E}">
        <p14:creationId xmlns:p14="http://schemas.microsoft.com/office/powerpoint/2010/main" val="1091047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CEFDD-3B18-B944-A919-7299F3F4F1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>
            <a:normAutofit/>
          </a:bodyPr>
          <a:lstStyle/>
          <a:p>
            <a:r>
              <a:rPr lang="en-US" dirty="0"/>
              <a:t>From binary to octal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95CCEB6-B0F9-4AAD-9B88-725C9BEDC53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10005874"/>
              </p:ext>
            </p:extLst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3517970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DD547A-3B6A-2941-881E-31743130E6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5d: (7c4)</a:t>
            </a:r>
            <a:r>
              <a:rPr lang="en-GB" baseline="-25000" dirty="0"/>
              <a:t>16</a:t>
            </a:r>
            <a:r>
              <a:rPr lang="en-GB" dirty="0"/>
              <a:t> - (31b)</a:t>
            </a:r>
            <a:r>
              <a:rPr lang="en-GB" baseline="-25000" dirty="0"/>
              <a:t>16</a:t>
            </a:r>
            <a:r>
              <a:rPr lang="en-GB" dirty="0"/>
              <a:t> = ?</a:t>
            </a:r>
            <a:endParaRPr lang="en-US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0876775B-8199-9E4A-BE9A-F2D7BDACF63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22267774"/>
              </p:ext>
            </p:extLst>
          </p:nvPr>
        </p:nvGraphicFramePr>
        <p:xfrm>
          <a:off x="457200" y="1676400"/>
          <a:ext cx="82296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1600">
                  <a:extLst>
                    <a:ext uri="{9D8B030D-6E8A-4147-A177-3AD203B41FA5}">
                      <a16:colId xmlns:a16="http://schemas.microsoft.com/office/drawing/2014/main" val="483486403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44029754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3121666428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372833658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1608481627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37755609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 + 16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39186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trike="noStrike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trike="sngStrike" dirty="0"/>
                        <a:t>c </a:t>
                      </a:r>
                      <a:r>
                        <a:rPr lang="en-US" strike="noStrike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trike="sngStrike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64865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83602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0296047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5B8E5920-CD19-0747-A91F-2A225EB2CE03}"/>
              </a:ext>
            </a:extLst>
          </p:cNvPr>
          <p:cNvSpPr/>
          <p:nvPr/>
        </p:nvSpPr>
        <p:spPr>
          <a:xfrm>
            <a:off x="3124200" y="3328909"/>
            <a:ext cx="25314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(7c4)</a:t>
            </a:r>
            <a:r>
              <a:rPr lang="en-GB" baseline="-25000" dirty="0"/>
              <a:t>16</a:t>
            </a:r>
            <a:r>
              <a:rPr lang="en-GB" dirty="0"/>
              <a:t> - (31b)</a:t>
            </a:r>
            <a:r>
              <a:rPr lang="en-GB" baseline="-25000" dirty="0"/>
              <a:t>16</a:t>
            </a:r>
            <a:r>
              <a:rPr lang="en-GB" dirty="0"/>
              <a:t> = (4A9)</a:t>
            </a:r>
            <a:r>
              <a:rPr lang="en-GB" baseline="-25000" dirty="0"/>
              <a:t>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9887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F9EB9F2-07E2-4D64-BBD8-BB5B217F121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41173" y="320040"/>
            <a:ext cx="8661654" cy="6217920"/>
          </a:xfrm>
          <a:prstGeom prst="rect">
            <a:avLst/>
          </a:prstGeom>
          <a:solidFill>
            <a:schemeClr val="tx1">
              <a:alpha val="12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459F39E-A53C-BA49-9086-544B5D59B9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5441" y="965199"/>
            <a:ext cx="5074558" cy="492760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6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6. What is the minimum number of bits that are required to uniquely represent the 26 characters of the English alphabet?</a:t>
            </a:r>
            <a:br>
              <a:rPr lang="en-US" sz="36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</a:br>
            <a:endParaRPr lang="en-US" sz="3600" kern="12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74C69E5-7B00-C240-B105-38C0BCD194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7442" y="965198"/>
            <a:ext cx="2030953" cy="492760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90000"/>
              </a:lnSpc>
              <a:spcBef>
                <a:spcPts val="1000"/>
              </a:spcBef>
            </a:pPr>
            <a:endParaRPr lang="en-US" sz="1700" kern="1200">
              <a:solidFill>
                <a:schemeClr val="accent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0C57C7C-DFE9-4A1E-B7A9-DF40E63366B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041918" y="2057399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494478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5EEE8D-946F-4D4B-A43F-542EA9E82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Thinking about encoding space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DF7AD6-CF68-6346-AEF4-612CC8BF36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4 bits provides 2</a:t>
            </a:r>
            <a:r>
              <a:rPr lang="en-GB" baseline="30000" dirty="0"/>
              <a:t>4</a:t>
            </a:r>
            <a:r>
              <a:rPr lang="en-GB" dirty="0"/>
              <a:t> = 16 possible letters, which is not enough. However, 5 bits provides 2</a:t>
            </a:r>
            <a:r>
              <a:rPr lang="en-GB" baseline="30000" dirty="0"/>
              <a:t>5</a:t>
            </a:r>
            <a:r>
              <a:rPr lang="en-GB" dirty="0"/>
              <a:t> = 32 possible letters which can encode the entire English alphabet.</a:t>
            </a:r>
          </a:p>
          <a:p>
            <a:r>
              <a:rPr lang="en-GB" dirty="0" err="1"/>
              <a:t>Qn</a:t>
            </a:r>
            <a:r>
              <a:rPr lang="en-GB" dirty="0"/>
              <a:t>: You have 4 bases --- A, T, G, C. How many positions do you need to encode for 20 amino acids?</a:t>
            </a:r>
          </a:p>
          <a:p>
            <a:r>
              <a:rPr lang="en-GB" dirty="0"/>
              <a:t>Ans: 3 (4 x 4 x 4 = 64) --- This is also known as the triplet 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3787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F9EB9F2-07E2-4D64-BBD8-BB5B217F121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41173" y="320040"/>
            <a:ext cx="8661654" cy="6217920"/>
          </a:xfrm>
          <a:prstGeom prst="rect">
            <a:avLst/>
          </a:prstGeom>
          <a:solidFill>
            <a:schemeClr val="tx1">
              <a:alpha val="12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A18F1EF-FE12-2B4D-B420-82E0A356DD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5441" y="965199"/>
            <a:ext cx="5074558" cy="492760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6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7. The American Standard Code for Information Interchange (ASCII) is a standard for converting characters for electronic communications.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31F4A1-13EE-0D4D-BEFE-BBC5BDD881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7442" y="965198"/>
            <a:ext cx="2030953" cy="492760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90000"/>
              </a:lnSpc>
              <a:spcBef>
                <a:spcPts val="1000"/>
              </a:spcBef>
            </a:pPr>
            <a:endParaRPr lang="en-US" sz="1700" kern="1200">
              <a:solidFill>
                <a:schemeClr val="accent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0C57C7C-DFE9-4A1E-B7A9-DF40E63366B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041918" y="2057399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939930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B3A2059-C7E0-0144-B555-3A4AEA187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Decode into characters the following hexadecimal string: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2C292BE-CC75-964B-92B7-176BEEA82F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5440362"/>
            <a:ext cx="8229600" cy="411163"/>
          </a:xfrm>
        </p:spPr>
        <p:txBody>
          <a:bodyPr>
            <a:normAutofit fontScale="77500" lnSpcReduction="20000"/>
          </a:bodyPr>
          <a:lstStyle/>
          <a:p>
            <a:r>
              <a:rPr lang="en-GB" dirty="0"/>
              <a:t>0x5468697320697320746f6f20656173792021</a:t>
            </a:r>
            <a:endParaRPr lang="en-US" dirty="0"/>
          </a:p>
        </p:txBody>
      </p:sp>
      <p:pic>
        <p:nvPicPr>
          <p:cNvPr id="6" name="image11.png">
            <a:extLst>
              <a:ext uri="{FF2B5EF4-FFF2-40B4-BE49-F238E27FC236}">
                <a16:creationId xmlns:a16="http://schemas.microsoft.com/office/drawing/2014/main" id="{9F380057-2FC2-4245-BEA3-737080712B60}"/>
              </a:ext>
            </a:extLst>
          </p:cNvPr>
          <p:cNvPicPr/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672590" y="1460500"/>
            <a:ext cx="5798820" cy="3937000"/>
          </a:xfrm>
          <a:prstGeom prst="rect">
            <a:avLst/>
          </a:prstGeom>
          <a:ln/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4D623B6-6036-1F41-A3EA-1EA8FA0B9E71}"/>
              </a:ext>
            </a:extLst>
          </p:cNvPr>
          <p:cNvSpPr txBox="1"/>
          <p:nvPr/>
        </p:nvSpPr>
        <p:spPr>
          <a:xfrm>
            <a:off x="167393" y="5934670"/>
            <a:ext cx="88092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Impt</a:t>
            </a:r>
            <a:r>
              <a:rPr lang="en-GB" dirty="0"/>
              <a:t>: Each character will correspond to a unique 8-bit value (represented with two hexadecimal characters)</a:t>
            </a:r>
          </a:p>
          <a:p>
            <a:r>
              <a:rPr lang="en-GB" dirty="0" err="1"/>
              <a:t>Impt</a:t>
            </a:r>
            <a:r>
              <a:rPr lang="en-GB" dirty="0"/>
              <a:t>: the prefix 0x is often used to denote an hexadecimal representation</a:t>
            </a:r>
            <a:r>
              <a:rPr lang="en-SG" dirty="0"/>
              <a:t> </a:t>
            </a:r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8D14864-F276-8941-AC36-CC2B5063023C}"/>
              </a:ext>
            </a:extLst>
          </p:cNvPr>
          <p:cNvCxnSpPr>
            <a:cxnSpLocks/>
          </p:cNvCxnSpPr>
          <p:nvPr/>
        </p:nvCxnSpPr>
        <p:spPr>
          <a:xfrm>
            <a:off x="1219200" y="5851525"/>
            <a:ext cx="30480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2578E8EB-C8D3-D641-B707-8471F1F37D94}"/>
              </a:ext>
            </a:extLst>
          </p:cNvPr>
          <p:cNvSpPr/>
          <p:nvPr/>
        </p:nvSpPr>
        <p:spPr>
          <a:xfrm>
            <a:off x="4953000" y="4038600"/>
            <a:ext cx="914400" cy="152400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A26535B-7C49-6249-9382-A1FA73220C5C}"/>
              </a:ext>
            </a:extLst>
          </p:cNvPr>
          <p:cNvCxnSpPr>
            <a:cxnSpLocks/>
          </p:cNvCxnSpPr>
          <p:nvPr/>
        </p:nvCxnSpPr>
        <p:spPr>
          <a:xfrm>
            <a:off x="1524000" y="5791200"/>
            <a:ext cx="30480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8FDF691C-3342-1646-ADFB-71EC4DB62757}"/>
              </a:ext>
            </a:extLst>
          </p:cNvPr>
          <p:cNvSpPr/>
          <p:nvPr/>
        </p:nvSpPr>
        <p:spPr>
          <a:xfrm>
            <a:off x="6324600" y="2743200"/>
            <a:ext cx="914400" cy="152400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8FB965E-F48E-B441-A8DD-2B138A9D4575}"/>
              </a:ext>
            </a:extLst>
          </p:cNvPr>
          <p:cNvSpPr/>
          <p:nvPr/>
        </p:nvSpPr>
        <p:spPr>
          <a:xfrm>
            <a:off x="6324600" y="2917031"/>
            <a:ext cx="914400" cy="152400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D824886-BF6C-6C4D-BAC0-CFA49F3A070B}"/>
              </a:ext>
            </a:extLst>
          </p:cNvPr>
          <p:cNvCxnSpPr>
            <a:cxnSpLocks/>
          </p:cNvCxnSpPr>
          <p:nvPr/>
        </p:nvCxnSpPr>
        <p:spPr>
          <a:xfrm>
            <a:off x="1828800" y="5747657"/>
            <a:ext cx="30480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2427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3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6F45F-8BD1-D54C-A2A1-40ABB8D4B2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Decode into characters the following hexadecimal string: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4804BF-3785-DC4E-918B-7032EBDAF2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/>
              <a:t>Qn</a:t>
            </a:r>
            <a:r>
              <a:rPr lang="en-GB" dirty="0"/>
              <a:t>: 0x5468697320697320746f6f20656173792021</a:t>
            </a:r>
            <a:endParaRPr lang="en-US" dirty="0"/>
          </a:p>
          <a:p>
            <a:r>
              <a:rPr lang="en-GB" dirty="0"/>
              <a:t>Ans: This is too easy!</a:t>
            </a:r>
            <a:r>
              <a:rPr lang="en-SG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749108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6F9EB9F2-07E2-4D64-BBD8-BB5B217F121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41173" y="320040"/>
            <a:ext cx="8661654" cy="6217920"/>
          </a:xfrm>
          <a:prstGeom prst="rect">
            <a:avLst/>
          </a:prstGeom>
          <a:solidFill>
            <a:schemeClr val="tx1">
              <a:alpha val="12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F69EFDBE-369E-BE43-9E39-431FAD85E8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5441" y="965199"/>
            <a:ext cx="5074558" cy="4927601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8</a:t>
            </a:r>
            <a:r>
              <a:rPr lang="en-US" sz="3000" kern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 </a:t>
            </a:r>
            <a:r>
              <a:rPr lang="en-GB" sz="3000" b="0" dirty="0"/>
              <a:t>What value will be present in memory position 0x6f after finishing executing the instructions? Use the Fetch-Decode-Execute cycle and consider that we are using 16-bit size instructions.</a:t>
            </a:r>
            <a:r>
              <a:rPr lang="en-SG" sz="3000" dirty="0"/>
              <a:t> </a:t>
            </a:r>
            <a:r>
              <a:rPr lang="en-US" sz="3000" kern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/>
            </a:r>
            <a:br>
              <a:rPr lang="en-US" sz="3000" kern="1200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endParaRPr lang="en-US" sz="3000" kern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DFAC60D-9636-0C4C-9C98-45E959DB72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7442" y="965198"/>
            <a:ext cx="2030953" cy="492760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90000"/>
              </a:lnSpc>
              <a:spcBef>
                <a:spcPts val="1000"/>
              </a:spcBef>
            </a:pPr>
            <a:endParaRPr lang="en-US" sz="1700" kern="1200">
              <a:solidFill>
                <a:schemeClr val="accent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0C57C7C-DFE9-4A1E-B7A9-DF40E63366B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041918" y="2057399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454532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we know?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CPU has 4 registers RA, RB, RC, RD</a:t>
            </a:r>
          </a:p>
          <a:p>
            <a:r>
              <a:rPr lang="en-GB" dirty="0"/>
              <a:t>16-bit </a:t>
            </a:r>
            <a:r>
              <a:rPr lang="en-US" dirty="0"/>
              <a:t>system --- use hexadecimal code</a:t>
            </a:r>
          </a:p>
          <a:p>
            <a:r>
              <a:rPr lang="en-GB" dirty="0"/>
              <a:t>Notation: 0x1Aij</a:t>
            </a:r>
            <a:r>
              <a:rPr lang="en-SG" dirty="0"/>
              <a:t> --- </a:t>
            </a:r>
            <a:r>
              <a:rPr lang="en-GB" dirty="0"/>
              <a:t>0x 1 A </a:t>
            </a:r>
            <a:r>
              <a:rPr lang="en-GB" dirty="0" err="1"/>
              <a:t>ij</a:t>
            </a:r>
            <a:endParaRPr lang="en-SG" dirty="0"/>
          </a:p>
          <a:p>
            <a:pPr lvl="1"/>
            <a:r>
              <a:rPr lang="en-GB" dirty="0"/>
              <a:t>0x (denotes hexadecimal; can ignore)</a:t>
            </a:r>
          </a:p>
          <a:p>
            <a:pPr lvl="1"/>
            <a:r>
              <a:rPr lang="en-GB" dirty="0"/>
              <a:t>1 (1 means to sum)</a:t>
            </a:r>
          </a:p>
          <a:p>
            <a:pPr lvl="1"/>
            <a:r>
              <a:rPr lang="en-GB" dirty="0"/>
              <a:t>A (place in register A)</a:t>
            </a:r>
          </a:p>
          <a:p>
            <a:pPr lvl="1"/>
            <a:r>
              <a:rPr lang="en-GB" dirty="0"/>
              <a:t>i and j are the 2 data to be summed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666356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we know?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Notation: 0x {1,2,3,4} {A,B,C,D} </a:t>
            </a:r>
            <a:r>
              <a:rPr lang="en-GB" dirty="0" err="1"/>
              <a:t>ij</a:t>
            </a:r>
            <a:endParaRPr lang="en-SG" dirty="0"/>
          </a:p>
          <a:p>
            <a:pPr lvl="1"/>
            <a:r>
              <a:rPr lang="en-GB" dirty="0"/>
              <a:t>0x (denotes hexadecimal; can ignore)</a:t>
            </a:r>
          </a:p>
          <a:p>
            <a:pPr lvl="1"/>
            <a:r>
              <a:rPr lang="en-GB" dirty="0"/>
              <a:t>1: Sum, 2: Subtract, 3: Load, 4: Save</a:t>
            </a:r>
          </a:p>
          <a:p>
            <a:pPr lvl="1"/>
            <a:r>
              <a:rPr lang="en-GB" dirty="0"/>
              <a:t>A,B,C,D (place in register A,B,C,D)</a:t>
            </a:r>
          </a:p>
          <a:p>
            <a:pPr lvl="1"/>
            <a:r>
              <a:rPr lang="en-GB" dirty="0" err="1"/>
              <a:t>i</a:t>
            </a:r>
            <a:r>
              <a:rPr lang="en-GB" dirty="0"/>
              <a:t> and j are the 2 data to be dealt with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395157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Fetch-Decode-Execute cycle</a:t>
            </a:r>
          </a:p>
        </p:txBody>
      </p:sp>
      <p:pic>
        <p:nvPicPr>
          <p:cNvPr id="4" name="image5.png"/>
          <p:cNvPicPr>
            <a:picLocks noGrp="1"/>
          </p:cNvPicPr>
          <p:nvPr>
            <p:ph idx="1"/>
          </p:nvPr>
        </p:nvPicPr>
        <p:blipFill>
          <a:blip r:embed="rId3"/>
          <a:srcRect l="-13444" r="-13444"/>
          <a:stretch>
            <a:fillRect/>
          </a:stretch>
        </p:blipFill>
        <p:spPr>
          <a:prstGeom prst="rect">
            <a:avLst/>
          </a:prstGeom>
          <a:ln/>
        </p:spPr>
      </p:pic>
      <p:sp>
        <p:nvSpPr>
          <p:cNvPr id="6" name="Left Arrow 5"/>
          <p:cNvSpPr/>
          <p:nvPr/>
        </p:nvSpPr>
        <p:spPr>
          <a:xfrm>
            <a:off x="7543800" y="2133600"/>
            <a:ext cx="978408" cy="484632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986F28D-BE0F-8948-A1DE-F938C7CEBB61}"/>
              </a:ext>
            </a:extLst>
          </p:cNvPr>
          <p:cNvSpPr txBox="1"/>
          <p:nvPr/>
        </p:nvSpPr>
        <p:spPr>
          <a:xfrm>
            <a:off x="4572000" y="6398696"/>
            <a:ext cx="12422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Timer state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1173E01-6D51-8449-A1D8-E2D90C4F61BF}"/>
              </a:ext>
            </a:extLst>
          </p:cNvPr>
          <p:cNvCxnSpPr>
            <a:cxnSpLocks/>
          </p:cNvCxnSpPr>
          <p:nvPr/>
        </p:nvCxnSpPr>
        <p:spPr>
          <a:xfrm flipV="1">
            <a:off x="5486400" y="5943600"/>
            <a:ext cx="533400" cy="4550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39E247C-994D-A64B-955F-BF94B49E5DC8}"/>
              </a:ext>
            </a:extLst>
          </p:cNvPr>
          <p:cNvSpPr txBox="1"/>
          <p:nvPr/>
        </p:nvSpPr>
        <p:spPr>
          <a:xfrm>
            <a:off x="6423863" y="6398696"/>
            <a:ext cx="24153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Instruction or data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3AE817F-332C-8C4A-8DF7-F7AEB46B58A9}"/>
              </a:ext>
            </a:extLst>
          </p:cNvPr>
          <p:cNvCxnSpPr>
            <a:cxnSpLocks/>
          </p:cNvCxnSpPr>
          <p:nvPr/>
        </p:nvCxnSpPr>
        <p:spPr>
          <a:xfrm flipH="1" flipV="1">
            <a:off x="7086600" y="5850216"/>
            <a:ext cx="251663" cy="5484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91474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C5AB7C-2979-B64B-900A-43D398C5F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>
            <a:normAutofit/>
          </a:bodyPr>
          <a:lstStyle/>
          <a:p>
            <a:r>
              <a:rPr lang="en-US" dirty="0"/>
              <a:t>From binary to hexadecimal</a:t>
            </a:r>
          </a:p>
        </p:txBody>
      </p:sp>
      <p:graphicFrame>
        <p:nvGraphicFramePr>
          <p:cNvPr id="16" name="Content Placeholder 2">
            <a:extLst>
              <a:ext uri="{FF2B5EF4-FFF2-40B4-BE49-F238E27FC236}">
                <a16:creationId xmlns:a16="http://schemas.microsoft.com/office/drawing/2014/main" id="{DF88A105-E7AA-4BA8-A057-F2B6323D819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12050208"/>
              </p:ext>
            </p:extLst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62517500-C665-314A-BE64-4896015DA85D}"/>
              </a:ext>
            </a:extLst>
          </p:cNvPr>
          <p:cNvSpPr txBox="1"/>
          <p:nvPr/>
        </p:nvSpPr>
        <p:spPr>
          <a:xfrm>
            <a:off x="3505200" y="6031210"/>
            <a:ext cx="3733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Hexa</a:t>
            </a:r>
            <a:r>
              <a:rPr lang="en-US" dirty="0"/>
              <a:t> means 6</a:t>
            </a:r>
          </a:p>
          <a:p>
            <a:r>
              <a:rPr lang="en-US" dirty="0"/>
              <a:t>Decimal means 10</a:t>
            </a:r>
          </a:p>
          <a:p>
            <a:r>
              <a:rPr lang="en-US" dirty="0"/>
              <a:t>So hexadecimal means…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AF01B5-93D9-324F-AE24-65843CA5A2EF}"/>
              </a:ext>
            </a:extLst>
          </p:cNvPr>
          <p:cNvSpPr txBox="1"/>
          <p:nvPr/>
        </p:nvSpPr>
        <p:spPr>
          <a:xfrm>
            <a:off x="1175700" y="6413742"/>
            <a:ext cx="1717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nibble is 4 bits</a:t>
            </a:r>
          </a:p>
        </p:txBody>
      </p:sp>
    </p:spTree>
    <p:extLst>
      <p:ext uri="{BB962C8B-B14F-4D97-AF65-F5344CB8AC3E}">
        <p14:creationId xmlns:p14="http://schemas.microsoft.com/office/powerpoint/2010/main" val="319677175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80292253"/>
              </p:ext>
            </p:extLst>
          </p:nvPr>
        </p:nvGraphicFramePr>
        <p:xfrm>
          <a:off x="762000" y="533400"/>
          <a:ext cx="8229600" cy="5679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1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PC</a:t>
                      </a:r>
                      <a:r>
                        <a:rPr lang="en-US" baseline="0" dirty="0"/>
                        <a:t> state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Operand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Hex 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Load</a:t>
                      </a:r>
                      <a:r>
                        <a:rPr lang="en-US" baseline="0" dirty="0"/>
                        <a:t> data into position 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From 6d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Load data into position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From 6e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ab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Subtract and store</a:t>
                      </a:r>
                      <a:r>
                        <a:rPr lang="en-US" baseline="0" dirty="0"/>
                        <a:t> in D</a:t>
                      </a:r>
                      <a:r>
                        <a:rPr lang="en-US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  <a:r>
                        <a:rPr lang="en-US" baseline="0" dirty="0"/>
                        <a:t> - 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7e </a:t>
                      </a:r>
                      <a:r>
                        <a:rPr lang="mr-IN" dirty="0"/>
                        <a:t>–</a:t>
                      </a:r>
                      <a:r>
                        <a:rPr lang="en-US" baseline="0" dirty="0"/>
                        <a:t> 5f = 1f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Load data into position </a:t>
                      </a:r>
                      <a:r>
                        <a:rPr lang="en-US" baseline="0" dirty="0"/>
                        <a:t>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From 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Sum and store in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c+</a:t>
                      </a:r>
                      <a:r>
                        <a:rPr lang="en-US" baseline="0" dirty="0"/>
                        <a:t> 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1f+11 = 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  <a:r>
                        <a:rPr lang="en-US" baseline="0" dirty="0"/>
                        <a:t> (remember A is 10)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Save data</a:t>
                      </a:r>
                      <a:r>
                        <a:rPr lang="en-US" baseline="0" dirty="0"/>
                        <a:t> in </a:t>
                      </a:r>
                      <a:r>
                        <a:rPr lang="en-US" dirty="0"/>
                        <a:t>register A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</a:t>
                      </a:r>
                      <a:r>
                        <a:rPr lang="en-US" baseline="0" dirty="0"/>
                        <a:t> location 6f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5" name="Left Arrow 4"/>
          <p:cNvSpPr/>
          <p:nvPr/>
        </p:nvSpPr>
        <p:spPr>
          <a:xfrm rot="10800000">
            <a:off x="152400" y="838200"/>
            <a:ext cx="521208" cy="484632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Left Arrow 5"/>
          <p:cNvSpPr/>
          <p:nvPr/>
        </p:nvSpPr>
        <p:spPr>
          <a:xfrm rot="10800000">
            <a:off x="152400" y="1752600"/>
            <a:ext cx="521208" cy="484632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Left Arrow 6"/>
          <p:cNvSpPr/>
          <p:nvPr/>
        </p:nvSpPr>
        <p:spPr>
          <a:xfrm rot="10800000">
            <a:off x="152400" y="2743200"/>
            <a:ext cx="521208" cy="484632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Left Arrow 7"/>
          <p:cNvSpPr/>
          <p:nvPr/>
        </p:nvSpPr>
        <p:spPr>
          <a:xfrm rot="10800000">
            <a:off x="152400" y="3352800"/>
            <a:ext cx="521208" cy="484632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Left Arrow 8"/>
          <p:cNvSpPr/>
          <p:nvPr/>
        </p:nvSpPr>
        <p:spPr>
          <a:xfrm rot="10800000">
            <a:off x="152400" y="4267200"/>
            <a:ext cx="521208" cy="484632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eft Arrow 9"/>
          <p:cNvSpPr/>
          <p:nvPr/>
        </p:nvSpPr>
        <p:spPr>
          <a:xfrm rot="10800000">
            <a:off x="152400" y="4800600"/>
            <a:ext cx="521208" cy="484632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52400" y="6324600"/>
            <a:ext cx="8899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Hint: Use a hex calculator to speed things up https://</a:t>
            </a:r>
            <a:r>
              <a:rPr lang="en-US" dirty="0" err="1"/>
              <a:t>www.calculator.net</a:t>
            </a:r>
            <a:r>
              <a:rPr lang="en-US" dirty="0"/>
              <a:t>/hex-</a:t>
            </a:r>
            <a:r>
              <a:rPr lang="en-US" dirty="0" err="1"/>
              <a:t>calculator.html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7504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6F9EB9F2-07E2-4D64-BBD8-BB5B217F121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41173" y="320040"/>
            <a:ext cx="8661654" cy="6217920"/>
          </a:xfrm>
          <a:prstGeom prst="rect">
            <a:avLst/>
          </a:prstGeom>
          <a:solidFill>
            <a:schemeClr val="tx1">
              <a:alpha val="12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F69EFDBE-369E-BE43-9E39-431FAD85E8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5441" y="965199"/>
            <a:ext cx="5074558" cy="4927601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9</a:t>
            </a:r>
            <a:r>
              <a:rPr lang="en-US" sz="3000" b="0" kern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 </a:t>
            </a:r>
            <a:r>
              <a:rPr lang="en-GB" sz="3200" b="0" dirty="0"/>
              <a:t>Describe what values should be written in the memory in order to compute the addition of 0x44 and 0x55, and placing the result into memory position 0x70.</a:t>
            </a:r>
            <a:r>
              <a:rPr lang="en-SG" sz="3200" b="0" dirty="0"/>
              <a:t> </a:t>
            </a:r>
            <a:r>
              <a:rPr lang="en-US" sz="3000" b="0" kern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/>
            </a:r>
            <a:br>
              <a:rPr lang="en-US" sz="3000" b="0" kern="1200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endParaRPr lang="en-US" sz="3000" b="0" kern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DFAC60D-9636-0C4C-9C98-45E959DB72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7442" y="965198"/>
            <a:ext cx="2030953" cy="492760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90000"/>
              </a:lnSpc>
              <a:spcBef>
                <a:spcPts val="1000"/>
              </a:spcBef>
            </a:pPr>
            <a:endParaRPr lang="en-US" sz="1700" kern="1200">
              <a:solidFill>
                <a:schemeClr val="accent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0C57C7C-DFE9-4A1E-B7A9-DF40E63366B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041918" y="2057399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0893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57741791"/>
              </p:ext>
            </p:extLst>
          </p:nvPr>
        </p:nvGraphicFramePr>
        <p:xfrm>
          <a:off x="885294" y="533400"/>
          <a:ext cx="8229600" cy="4592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1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PC</a:t>
                      </a:r>
                      <a:r>
                        <a:rPr lang="en-US" baseline="0" dirty="0"/>
                        <a:t> state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Operand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Hex 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Load</a:t>
                      </a:r>
                      <a:r>
                        <a:rPr lang="en-US" baseline="0" dirty="0"/>
                        <a:t> data into position 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From 6d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Load data into position </a:t>
                      </a:r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From 6e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ab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Sum and store into 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  <a:r>
                        <a:rPr lang="en-US" baseline="0" dirty="0"/>
                        <a:t> + 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55 + 44 = 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Save value in</a:t>
                      </a:r>
                      <a:r>
                        <a:rPr lang="en-US" baseline="0" dirty="0"/>
                        <a:t> position 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 location 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2362200" y="5638800"/>
            <a:ext cx="39340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Only needs 4 cycles --- PC will stop at 6</a:t>
            </a:r>
          </a:p>
        </p:txBody>
      </p:sp>
      <p:sp>
        <p:nvSpPr>
          <p:cNvPr id="6" name="Left Arrow 5"/>
          <p:cNvSpPr/>
          <p:nvPr/>
        </p:nvSpPr>
        <p:spPr>
          <a:xfrm rot="10800000">
            <a:off x="152400" y="838200"/>
            <a:ext cx="521208" cy="484632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Left Arrow 6"/>
          <p:cNvSpPr/>
          <p:nvPr/>
        </p:nvSpPr>
        <p:spPr>
          <a:xfrm rot="10800000">
            <a:off x="152400" y="1752600"/>
            <a:ext cx="521208" cy="484632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Left Arrow 7"/>
          <p:cNvSpPr/>
          <p:nvPr/>
        </p:nvSpPr>
        <p:spPr>
          <a:xfrm rot="10800000">
            <a:off x="152400" y="2743200"/>
            <a:ext cx="521208" cy="484632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Left Arrow 8"/>
          <p:cNvSpPr/>
          <p:nvPr/>
        </p:nvSpPr>
        <p:spPr>
          <a:xfrm rot="10800000">
            <a:off x="152400" y="3429000"/>
            <a:ext cx="521208" cy="484632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505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7" grpId="0" animBg="1"/>
      <p:bldP spid="8" grpId="0" animBg="1"/>
      <p:bldP spid="9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1.png"/>
          <p:cNvPicPr>
            <a:picLocks noGrp="1"/>
          </p:cNvPicPr>
          <p:nvPr>
            <p:ph idx="1"/>
          </p:nvPr>
        </p:nvPicPr>
        <p:blipFill>
          <a:blip r:embed="rId2"/>
          <a:srcRect l="-14692" r="-14692"/>
          <a:stretch>
            <a:fillRect/>
          </a:stretch>
        </p:blipFill>
        <p:spPr>
          <a:xfrm>
            <a:off x="304800" y="990600"/>
            <a:ext cx="8229600" cy="4525963"/>
          </a:xfrm>
          <a:prstGeom prst="rect">
            <a:avLst/>
          </a:prstGeom>
          <a:ln/>
        </p:spPr>
      </p:pic>
      <p:sp>
        <p:nvSpPr>
          <p:cNvPr id="5" name="Left Arrow 4"/>
          <p:cNvSpPr/>
          <p:nvPr/>
        </p:nvSpPr>
        <p:spPr>
          <a:xfrm>
            <a:off x="7543800" y="1371600"/>
            <a:ext cx="978408" cy="484632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38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end!</a:t>
            </a:r>
          </a:p>
        </p:txBody>
      </p:sp>
      <p:pic>
        <p:nvPicPr>
          <p:cNvPr id="2" name="Picture Placeholder 1">
            <a:extLst>
              <a:ext uri="{FF2B5EF4-FFF2-40B4-BE49-F238E27FC236}">
                <a16:creationId xmlns:a16="http://schemas.microsoft.com/office/drawing/2014/main" id="{B27ABDD5-776D-664C-BAD2-7CD79D5011FE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/>
          <a:srcRect t="3960" b="3960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888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7073170-54C7-0D4D-9D2C-721A07C87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instruction for practical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41C362F-49CA-8944-B36B-FB813F86FA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When logged into the </a:t>
            </a:r>
            <a:r>
              <a:rPr lang="en-US" dirty="0" err="1"/>
              <a:t>RPi</a:t>
            </a:r>
            <a:r>
              <a:rPr lang="en-US" dirty="0"/>
              <a:t>. Open command line.</a:t>
            </a:r>
          </a:p>
          <a:p>
            <a:r>
              <a:rPr lang="en-US" dirty="0"/>
              <a:t>Go to “/Desktop/”</a:t>
            </a:r>
          </a:p>
          <a:p>
            <a:r>
              <a:rPr lang="en-US" dirty="0"/>
              <a:t>Key in command ”ls”</a:t>
            </a:r>
          </a:p>
          <a:p>
            <a:r>
              <a:rPr lang="en-US" dirty="0"/>
              <a:t>If you see a file named “</a:t>
            </a:r>
            <a:r>
              <a:rPr lang="en-US" dirty="0" err="1"/>
              <a:t>helloworld</a:t>
            </a:r>
            <a:r>
              <a:rPr lang="en-US" dirty="0"/>
              <a:t>”</a:t>
            </a:r>
          </a:p>
          <a:p>
            <a:r>
              <a:rPr lang="en-US" dirty="0"/>
              <a:t>Type in ”</a:t>
            </a:r>
            <a:r>
              <a:rPr lang="en-US" dirty="0" err="1"/>
              <a:t>rm</a:t>
            </a:r>
            <a:r>
              <a:rPr lang="en-US" dirty="0"/>
              <a:t> hello*.*”</a:t>
            </a:r>
          </a:p>
          <a:p>
            <a:r>
              <a:rPr lang="en-US" dirty="0"/>
              <a:t>Proceed with the rest of practical as normal</a:t>
            </a:r>
          </a:p>
          <a:p>
            <a:r>
              <a:rPr lang="en-US" dirty="0"/>
              <a:t>At the end of the practical, please also delete and remove your </a:t>
            </a:r>
            <a:r>
              <a:rPr lang="en-US" dirty="0" err="1"/>
              <a:t>helloworld</a:t>
            </a:r>
            <a:r>
              <a:rPr lang="en-US" dirty="0"/>
              <a:t> files. Thanks! </a:t>
            </a:r>
            <a:r>
              <a:rPr lang="en-US">
                <a:sym typeface="Wingdings" pitchFamily="2" charset="2"/>
              </a:rPr>
              <a:t>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3273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0EAA55B-6EA7-5E4B-BCFB-4CF44DC25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Do not do this unless you see the problem! </a:t>
            </a:r>
            <a:r>
              <a:rPr lang="en-US"/>
              <a:t>Otherwise your Pi is FINE!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E629E4-4E21-F443-8719-1A01D9E277A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how to update the time zone so that you can access the internet</a:t>
            </a:r>
          </a:p>
          <a:p>
            <a:endParaRPr lang="en-US" dirty="0"/>
          </a:p>
          <a:p>
            <a:r>
              <a:rPr lang="en-US" dirty="0"/>
              <a:t>go to the command prompt</a:t>
            </a:r>
          </a:p>
          <a:p>
            <a:endParaRPr lang="en-US" dirty="0"/>
          </a:p>
          <a:p>
            <a:r>
              <a:rPr lang="en-US" dirty="0"/>
              <a:t>type in:</a:t>
            </a:r>
          </a:p>
          <a:p>
            <a:endParaRPr lang="en-US" dirty="0"/>
          </a:p>
          <a:p>
            <a:r>
              <a:rPr lang="en-US" dirty="0" err="1"/>
              <a:t>sudo</a:t>
            </a:r>
            <a:r>
              <a:rPr lang="en-US" dirty="0"/>
              <a:t> date -s </a:t>
            </a:r>
            <a:r>
              <a:rPr lang="en-US" dirty="0" smtClean="0"/>
              <a:t>“</a:t>
            </a:r>
            <a:r>
              <a:rPr lang="en-US" dirty="0" smtClean="0"/>
              <a:t>month </a:t>
            </a:r>
            <a:r>
              <a:rPr lang="en-US" dirty="0" err="1" smtClean="0"/>
              <a:t>e.g</a:t>
            </a:r>
            <a:r>
              <a:rPr lang="en-US" dirty="0" smtClean="0"/>
              <a:t> 01</a:t>
            </a:r>
            <a:r>
              <a:rPr lang="en-US" dirty="0" smtClean="0"/>
              <a:t>/day </a:t>
            </a:r>
            <a:r>
              <a:rPr lang="en-US" dirty="0" err="1" smtClean="0"/>
              <a:t>e.g</a:t>
            </a:r>
            <a:r>
              <a:rPr lang="en-US" smtClean="0"/>
              <a:t> 01/2020 </a:t>
            </a:r>
            <a:r>
              <a:rPr lang="en-US" dirty="0" err="1"/>
              <a:t>hh:min</a:t>
            </a:r>
            <a:r>
              <a:rPr lang="en-US" dirty="0"/>
              <a:t>"</a:t>
            </a:r>
          </a:p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3FFD4B9-CEFF-AE46-8F5E-27342DC74FF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hidden menu</a:t>
            </a:r>
          </a:p>
          <a:p>
            <a:endParaRPr lang="en-US" dirty="0"/>
          </a:p>
          <a:p>
            <a:r>
              <a:rPr lang="en-US" dirty="0" err="1"/>
              <a:t>sudo</a:t>
            </a:r>
            <a:r>
              <a:rPr lang="en-US" dirty="0"/>
              <a:t> rm -r ~/.config/</a:t>
            </a:r>
            <a:r>
              <a:rPr lang="en-US" dirty="0" err="1"/>
              <a:t>lxpanel</a:t>
            </a:r>
            <a:endParaRPr lang="en-US" dirty="0"/>
          </a:p>
          <a:p>
            <a:r>
              <a:rPr lang="en-US" dirty="0" err="1"/>
              <a:t>sudo</a:t>
            </a:r>
            <a:r>
              <a:rPr lang="en-US" dirty="0"/>
              <a:t> reboot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4174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985E0B-6D05-404B-8C58-8E5AC61543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Copyrights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EDE7C-73DF-ED44-8B57-C34ABB5068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set of tutorial explanations belongs to Wil Goh (except the kitten pictures).</a:t>
            </a:r>
          </a:p>
        </p:txBody>
      </p:sp>
    </p:spTree>
    <p:extLst>
      <p:ext uri="{BB962C8B-B14F-4D97-AF65-F5344CB8AC3E}">
        <p14:creationId xmlns:p14="http://schemas.microsoft.com/office/powerpoint/2010/main" val="901212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3072" y="470925"/>
            <a:ext cx="3285756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43D42B-1738-0C46-A9AE-20EABB6166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271" y="1012004"/>
            <a:ext cx="2562119" cy="479540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Question 1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BF4C773-C418-425E-ABFA-CEB83E73D33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57118397"/>
              </p:ext>
            </p:extLst>
          </p:nvPr>
        </p:nvGraphicFramePr>
        <p:xfrm>
          <a:off x="3895725" y="470924"/>
          <a:ext cx="4885203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6677446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AFF625-8F12-3C47-818B-0CCB41E2F4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620392"/>
            <a:ext cx="2530602" cy="5504688"/>
          </a:xfrm>
        </p:spPr>
        <p:txBody>
          <a:bodyPr>
            <a:normAutofit/>
          </a:bodyPr>
          <a:lstStyle/>
          <a:p>
            <a:r>
              <a:rPr lang="en-US" sz="3400" dirty="0"/>
              <a:t>Putting the various codes next to each other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4B9C669-141C-B441-83AE-962A8879287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9612912"/>
              </p:ext>
            </p:extLst>
          </p:nvPr>
        </p:nvGraphicFramePr>
        <p:xfrm>
          <a:off x="3941480" y="620392"/>
          <a:ext cx="4454584" cy="5504702"/>
        </p:xfrm>
        <a:graphic>
          <a:graphicData uri="http://schemas.openxmlformats.org/drawingml/2006/table">
            <a:tbl>
              <a:tblPr/>
              <a:tblGrid>
                <a:gridCol w="939346">
                  <a:extLst>
                    <a:ext uri="{9D8B030D-6E8A-4147-A177-3AD203B41FA5}">
                      <a16:colId xmlns:a16="http://schemas.microsoft.com/office/drawing/2014/main" val="1404454565"/>
                    </a:ext>
                  </a:extLst>
                </a:gridCol>
                <a:gridCol w="1205257">
                  <a:extLst>
                    <a:ext uri="{9D8B030D-6E8A-4147-A177-3AD203B41FA5}">
                      <a16:colId xmlns:a16="http://schemas.microsoft.com/office/drawing/2014/main" val="2723314972"/>
                    </a:ext>
                  </a:extLst>
                </a:gridCol>
                <a:gridCol w="1104724">
                  <a:extLst>
                    <a:ext uri="{9D8B030D-6E8A-4147-A177-3AD203B41FA5}">
                      <a16:colId xmlns:a16="http://schemas.microsoft.com/office/drawing/2014/main" val="1651199683"/>
                    </a:ext>
                  </a:extLst>
                </a:gridCol>
                <a:gridCol w="1205257">
                  <a:extLst>
                    <a:ext uri="{9D8B030D-6E8A-4147-A177-3AD203B41FA5}">
                      <a16:colId xmlns:a16="http://schemas.microsoft.com/office/drawing/2014/main" val="1318521831"/>
                    </a:ext>
                  </a:extLst>
                </a:gridCol>
              </a:tblGrid>
              <a:tr h="323806"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400" b="0" i="0" u="none" strike="noStrike">
                          <a:effectLst/>
                          <a:latin typeface="Arial" panose="020B0604020202020204" pitchFamily="34" charset="0"/>
                        </a:rPr>
                        <a:t>Hex</a:t>
                      </a:r>
                    </a:p>
                  </a:txBody>
                  <a:tcPr marL="73592" marR="73592" marT="36796" marB="36796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400" b="0" i="0" u="none" strike="noStrike">
                          <a:effectLst/>
                          <a:latin typeface="Arial" panose="020B0604020202020204" pitchFamily="34" charset="0"/>
                        </a:rPr>
                        <a:t>Binary</a:t>
                      </a:r>
                    </a:p>
                  </a:txBody>
                  <a:tcPr marL="73592" marR="73592" marT="36796" marB="36796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400" b="0" i="0" u="none" strike="noStrike">
                          <a:effectLst/>
                          <a:latin typeface="Arial" panose="020B0604020202020204" pitchFamily="34" charset="0"/>
                        </a:rPr>
                        <a:t>Octal</a:t>
                      </a:r>
                    </a:p>
                  </a:txBody>
                  <a:tcPr marL="73592" marR="73592" marT="36796" marB="36796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400" b="0" i="0" u="none" strike="noStrike">
                          <a:effectLst/>
                          <a:latin typeface="Arial" panose="020B0604020202020204" pitchFamily="34" charset="0"/>
                        </a:rPr>
                        <a:t>Decimal</a:t>
                      </a:r>
                    </a:p>
                  </a:txBody>
                  <a:tcPr marL="73592" marR="73592" marT="36796" marB="36796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1442862"/>
                  </a:ext>
                </a:extLst>
              </a:tr>
              <a:tr h="323806">
                <a:tc>
                  <a:txBody>
                    <a:bodyPr/>
                    <a:lstStyle/>
                    <a:p>
                      <a:pPr algn="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400" b="0" i="0" u="none" strike="noStrike"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73592" marR="73592" marT="36796" marB="36796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400" b="0" i="0" u="none" strike="noStrike"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73592" marR="73592" marT="36796" marB="36796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400" b="0" i="0" u="none" strike="noStrike"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73592" marR="73592" marT="36796" marB="36796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400" b="0" i="0" u="none" strike="noStrike"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73592" marR="73592" marT="36796" marB="36796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2726902"/>
                  </a:ext>
                </a:extLst>
              </a:tr>
              <a:tr h="323806">
                <a:tc>
                  <a:txBody>
                    <a:bodyPr/>
                    <a:lstStyle/>
                    <a:p>
                      <a:pPr algn="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400" b="0" i="0" u="none" strike="noStrike"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73592" marR="73592" marT="36796" marB="36796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400" b="0" i="0" u="none" strike="noStrike"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73592" marR="73592" marT="36796" marB="36796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400" b="0" i="0" u="none" strike="noStrike"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73592" marR="73592" marT="36796" marB="36796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400" b="0" i="0" u="none" strike="noStrike"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73592" marR="73592" marT="36796" marB="36796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4150281"/>
                  </a:ext>
                </a:extLst>
              </a:tr>
              <a:tr h="323806">
                <a:tc>
                  <a:txBody>
                    <a:bodyPr/>
                    <a:lstStyle/>
                    <a:p>
                      <a:pPr algn="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400" b="0" i="0" u="none" strike="noStrike"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marL="73592" marR="73592" marT="36796" marB="36796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400" b="0" i="0" u="none" strike="noStrike">
                          <a:effectLst/>
                          <a:latin typeface="Arial" panose="020B0604020202020204" pitchFamily="34" charset="0"/>
                        </a:rPr>
                        <a:t>10</a:t>
                      </a:r>
                    </a:p>
                  </a:txBody>
                  <a:tcPr marL="73592" marR="73592" marT="36796" marB="36796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400" b="0" i="0" u="none" strike="noStrike"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marL="73592" marR="73592" marT="36796" marB="36796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400" b="0" i="0" u="none" strike="noStrike"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marL="73592" marR="73592" marT="36796" marB="36796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1194164"/>
                  </a:ext>
                </a:extLst>
              </a:tr>
              <a:tr h="323806">
                <a:tc>
                  <a:txBody>
                    <a:bodyPr/>
                    <a:lstStyle/>
                    <a:p>
                      <a:pPr algn="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400" b="0" i="0" u="none" strike="noStrike">
                          <a:effectLst/>
                          <a:latin typeface="Arial" panose="020B0604020202020204" pitchFamily="34" charset="0"/>
                        </a:rPr>
                        <a:t>3</a:t>
                      </a:r>
                    </a:p>
                  </a:txBody>
                  <a:tcPr marL="73592" marR="73592" marT="36796" marB="36796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400" b="0" i="0" u="none" strike="noStrike">
                          <a:effectLst/>
                          <a:latin typeface="Arial" panose="020B0604020202020204" pitchFamily="34" charset="0"/>
                        </a:rPr>
                        <a:t>11</a:t>
                      </a:r>
                    </a:p>
                  </a:txBody>
                  <a:tcPr marL="73592" marR="73592" marT="36796" marB="36796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400" b="0" i="0" u="none" strike="noStrike">
                          <a:effectLst/>
                          <a:latin typeface="Arial" panose="020B0604020202020204" pitchFamily="34" charset="0"/>
                        </a:rPr>
                        <a:t>3</a:t>
                      </a:r>
                    </a:p>
                  </a:txBody>
                  <a:tcPr marL="73592" marR="73592" marT="36796" marB="36796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400" b="0" i="0" u="none" strike="noStrike">
                          <a:effectLst/>
                          <a:latin typeface="Arial" panose="020B0604020202020204" pitchFamily="34" charset="0"/>
                        </a:rPr>
                        <a:t>3</a:t>
                      </a:r>
                    </a:p>
                  </a:txBody>
                  <a:tcPr marL="73592" marR="73592" marT="36796" marB="36796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0312351"/>
                  </a:ext>
                </a:extLst>
              </a:tr>
              <a:tr h="323806">
                <a:tc>
                  <a:txBody>
                    <a:bodyPr/>
                    <a:lstStyle/>
                    <a:p>
                      <a:pPr algn="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400" b="0" i="0" u="none" strike="noStrike">
                          <a:effectLst/>
                          <a:latin typeface="Arial" panose="020B0604020202020204" pitchFamily="34" charset="0"/>
                        </a:rPr>
                        <a:t>4</a:t>
                      </a:r>
                    </a:p>
                  </a:txBody>
                  <a:tcPr marL="73592" marR="73592" marT="36796" marB="36796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400" b="0" i="0" u="none" strike="noStrike">
                          <a:effectLst/>
                          <a:latin typeface="Arial" panose="020B0604020202020204" pitchFamily="34" charset="0"/>
                        </a:rPr>
                        <a:t>100</a:t>
                      </a:r>
                    </a:p>
                  </a:txBody>
                  <a:tcPr marL="73592" marR="73592" marT="36796" marB="36796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400" b="0" i="0" u="none" strike="noStrike">
                          <a:effectLst/>
                          <a:latin typeface="Arial" panose="020B0604020202020204" pitchFamily="34" charset="0"/>
                        </a:rPr>
                        <a:t>4</a:t>
                      </a:r>
                    </a:p>
                  </a:txBody>
                  <a:tcPr marL="73592" marR="73592" marT="36796" marB="36796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400" b="0" i="0" u="none" strike="noStrike">
                          <a:effectLst/>
                          <a:latin typeface="Arial" panose="020B0604020202020204" pitchFamily="34" charset="0"/>
                        </a:rPr>
                        <a:t>4</a:t>
                      </a:r>
                    </a:p>
                  </a:txBody>
                  <a:tcPr marL="73592" marR="73592" marT="36796" marB="36796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4196398"/>
                  </a:ext>
                </a:extLst>
              </a:tr>
              <a:tr h="323806">
                <a:tc>
                  <a:txBody>
                    <a:bodyPr/>
                    <a:lstStyle/>
                    <a:p>
                      <a:pPr algn="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400" b="0" i="0" u="none" strike="noStrike">
                          <a:effectLst/>
                          <a:latin typeface="Arial" panose="020B0604020202020204" pitchFamily="34" charset="0"/>
                        </a:rPr>
                        <a:t>5</a:t>
                      </a:r>
                    </a:p>
                  </a:txBody>
                  <a:tcPr marL="73592" marR="73592" marT="36796" marB="36796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400" b="0" i="0" u="none" strike="noStrike">
                          <a:effectLst/>
                          <a:latin typeface="Arial" panose="020B0604020202020204" pitchFamily="34" charset="0"/>
                        </a:rPr>
                        <a:t>101</a:t>
                      </a:r>
                    </a:p>
                  </a:txBody>
                  <a:tcPr marL="73592" marR="73592" marT="36796" marB="36796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400" b="0" i="0" u="none" strike="noStrike">
                          <a:effectLst/>
                          <a:latin typeface="Arial" panose="020B0604020202020204" pitchFamily="34" charset="0"/>
                        </a:rPr>
                        <a:t>5</a:t>
                      </a:r>
                    </a:p>
                  </a:txBody>
                  <a:tcPr marL="73592" marR="73592" marT="36796" marB="36796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400" b="0" i="0" u="none" strike="noStrike">
                          <a:effectLst/>
                          <a:latin typeface="Arial" panose="020B0604020202020204" pitchFamily="34" charset="0"/>
                        </a:rPr>
                        <a:t>5</a:t>
                      </a:r>
                    </a:p>
                  </a:txBody>
                  <a:tcPr marL="73592" marR="73592" marT="36796" marB="36796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8168159"/>
                  </a:ext>
                </a:extLst>
              </a:tr>
              <a:tr h="323806">
                <a:tc>
                  <a:txBody>
                    <a:bodyPr/>
                    <a:lstStyle/>
                    <a:p>
                      <a:pPr algn="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400" b="0" i="0" u="none" strike="noStrike">
                          <a:effectLst/>
                          <a:latin typeface="Arial" panose="020B0604020202020204" pitchFamily="34" charset="0"/>
                        </a:rPr>
                        <a:t>6</a:t>
                      </a:r>
                    </a:p>
                  </a:txBody>
                  <a:tcPr marL="73592" marR="73592" marT="36796" marB="36796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400" b="0" i="0" u="none" strike="noStrike">
                          <a:effectLst/>
                          <a:latin typeface="Arial" panose="020B0604020202020204" pitchFamily="34" charset="0"/>
                        </a:rPr>
                        <a:t>110</a:t>
                      </a:r>
                    </a:p>
                  </a:txBody>
                  <a:tcPr marL="73592" marR="73592" marT="36796" marB="36796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400" b="0" i="0" u="none" strike="noStrike">
                          <a:effectLst/>
                          <a:latin typeface="Arial" panose="020B0604020202020204" pitchFamily="34" charset="0"/>
                        </a:rPr>
                        <a:t>6</a:t>
                      </a:r>
                    </a:p>
                  </a:txBody>
                  <a:tcPr marL="73592" marR="73592" marT="36796" marB="36796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400" b="0" i="0" u="none" strike="noStrike">
                          <a:effectLst/>
                          <a:latin typeface="Arial" panose="020B0604020202020204" pitchFamily="34" charset="0"/>
                        </a:rPr>
                        <a:t>6</a:t>
                      </a:r>
                    </a:p>
                  </a:txBody>
                  <a:tcPr marL="73592" marR="73592" marT="36796" marB="36796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3534521"/>
                  </a:ext>
                </a:extLst>
              </a:tr>
              <a:tr h="323806">
                <a:tc>
                  <a:txBody>
                    <a:bodyPr/>
                    <a:lstStyle/>
                    <a:p>
                      <a:pPr algn="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400" b="0" i="0" u="none" strike="noStrike">
                          <a:effectLst/>
                          <a:latin typeface="Arial" panose="020B0604020202020204" pitchFamily="34" charset="0"/>
                        </a:rPr>
                        <a:t>7</a:t>
                      </a:r>
                    </a:p>
                  </a:txBody>
                  <a:tcPr marL="73592" marR="73592" marT="36796" marB="36796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400" b="0" i="0" u="none" strike="noStrike">
                          <a:effectLst/>
                          <a:latin typeface="Arial" panose="020B0604020202020204" pitchFamily="34" charset="0"/>
                        </a:rPr>
                        <a:t>111</a:t>
                      </a:r>
                    </a:p>
                  </a:txBody>
                  <a:tcPr marL="73592" marR="73592" marT="36796" marB="36796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400" b="0" i="0" u="none" strike="noStrike">
                          <a:effectLst/>
                          <a:latin typeface="Arial" panose="020B0604020202020204" pitchFamily="34" charset="0"/>
                        </a:rPr>
                        <a:t>7</a:t>
                      </a:r>
                    </a:p>
                  </a:txBody>
                  <a:tcPr marL="73592" marR="73592" marT="36796" marB="36796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400" b="0" i="0" u="none" strike="noStrike">
                          <a:effectLst/>
                          <a:latin typeface="Arial" panose="020B0604020202020204" pitchFamily="34" charset="0"/>
                        </a:rPr>
                        <a:t>7</a:t>
                      </a:r>
                    </a:p>
                  </a:txBody>
                  <a:tcPr marL="73592" marR="73592" marT="36796" marB="36796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6957064"/>
                  </a:ext>
                </a:extLst>
              </a:tr>
              <a:tr h="323806">
                <a:tc>
                  <a:txBody>
                    <a:bodyPr/>
                    <a:lstStyle/>
                    <a:p>
                      <a:pPr algn="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400" b="0" i="0" u="none" strike="noStrike">
                          <a:effectLst/>
                          <a:latin typeface="Arial" panose="020B0604020202020204" pitchFamily="34" charset="0"/>
                        </a:rPr>
                        <a:t>8</a:t>
                      </a:r>
                    </a:p>
                  </a:txBody>
                  <a:tcPr marL="73592" marR="73592" marT="36796" marB="36796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400" b="0" i="0" u="none" strike="noStrike">
                          <a:effectLst/>
                          <a:latin typeface="Arial" panose="020B0604020202020204" pitchFamily="34" charset="0"/>
                        </a:rPr>
                        <a:t>1000</a:t>
                      </a:r>
                    </a:p>
                  </a:txBody>
                  <a:tcPr marL="73592" marR="73592" marT="36796" marB="36796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400" b="0" i="0" u="none" strike="noStrike">
                          <a:effectLst/>
                          <a:latin typeface="Arial" panose="020B0604020202020204" pitchFamily="34" charset="0"/>
                        </a:rPr>
                        <a:t>10</a:t>
                      </a:r>
                    </a:p>
                  </a:txBody>
                  <a:tcPr marL="73592" marR="73592" marT="36796" marB="36796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400" b="0" i="0" u="none" strike="noStrike">
                          <a:effectLst/>
                          <a:latin typeface="Arial" panose="020B0604020202020204" pitchFamily="34" charset="0"/>
                        </a:rPr>
                        <a:t>8</a:t>
                      </a:r>
                    </a:p>
                  </a:txBody>
                  <a:tcPr marL="73592" marR="73592" marT="36796" marB="36796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6204525"/>
                  </a:ext>
                </a:extLst>
              </a:tr>
              <a:tr h="323806">
                <a:tc>
                  <a:txBody>
                    <a:bodyPr/>
                    <a:lstStyle/>
                    <a:p>
                      <a:pPr algn="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400" b="0" i="0" u="none" strike="noStrike">
                          <a:effectLst/>
                          <a:latin typeface="Arial" panose="020B0604020202020204" pitchFamily="34" charset="0"/>
                        </a:rPr>
                        <a:t>9</a:t>
                      </a:r>
                    </a:p>
                  </a:txBody>
                  <a:tcPr marL="73592" marR="73592" marT="36796" marB="36796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400" b="0" i="0" u="none" strike="noStrike">
                          <a:effectLst/>
                          <a:latin typeface="Arial" panose="020B0604020202020204" pitchFamily="34" charset="0"/>
                        </a:rPr>
                        <a:t>1001</a:t>
                      </a:r>
                    </a:p>
                  </a:txBody>
                  <a:tcPr marL="73592" marR="73592" marT="36796" marB="36796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400" b="0" i="0" u="none" strike="noStrike">
                          <a:effectLst/>
                          <a:latin typeface="Arial" panose="020B0604020202020204" pitchFamily="34" charset="0"/>
                        </a:rPr>
                        <a:t>11</a:t>
                      </a:r>
                    </a:p>
                  </a:txBody>
                  <a:tcPr marL="73592" marR="73592" marT="36796" marB="36796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400" b="0" i="0" u="none" strike="noStrike">
                          <a:effectLst/>
                          <a:latin typeface="Arial" panose="020B0604020202020204" pitchFamily="34" charset="0"/>
                        </a:rPr>
                        <a:t>9</a:t>
                      </a:r>
                    </a:p>
                  </a:txBody>
                  <a:tcPr marL="73592" marR="73592" marT="36796" marB="36796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3472609"/>
                  </a:ext>
                </a:extLst>
              </a:tr>
              <a:tr h="323806">
                <a:tc>
                  <a:txBody>
                    <a:bodyPr/>
                    <a:lstStyle/>
                    <a:p>
                      <a:pPr algn="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400" b="0" i="0" u="none" strike="noStrike">
                          <a:effectLst/>
                          <a:latin typeface="Arial" panose="020B0604020202020204" pitchFamily="34" charset="0"/>
                        </a:rPr>
                        <a:t>A</a:t>
                      </a:r>
                    </a:p>
                  </a:txBody>
                  <a:tcPr marL="73592" marR="73592" marT="36796" marB="36796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400" b="0" i="0" u="none" strike="noStrike">
                          <a:effectLst/>
                          <a:latin typeface="Arial" panose="020B0604020202020204" pitchFamily="34" charset="0"/>
                        </a:rPr>
                        <a:t>1010</a:t>
                      </a:r>
                    </a:p>
                  </a:txBody>
                  <a:tcPr marL="73592" marR="73592" marT="36796" marB="36796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400" b="0" i="0" u="none" strike="noStrike">
                          <a:effectLst/>
                          <a:latin typeface="Arial" panose="020B0604020202020204" pitchFamily="34" charset="0"/>
                        </a:rPr>
                        <a:t>12</a:t>
                      </a:r>
                    </a:p>
                  </a:txBody>
                  <a:tcPr marL="73592" marR="73592" marT="36796" marB="36796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400" b="0" i="0" u="none" strike="noStrike">
                          <a:effectLst/>
                          <a:latin typeface="Arial" panose="020B0604020202020204" pitchFamily="34" charset="0"/>
                        </a:rPr>
                        <a:t>10</a:t>
                      </a:r>
                    </a:p>
                  </a:txBody>
                  <a:tcPr marL="73592" marR="73592" marT="36796" marB="36796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8441244"/>
                  </a:ext>
                </a:extLst>
              </a:tr>
              <a:tr h="323806">
                <a:tc>
                  <a:txBody>
                    <a:bodyPr/>
                    <a:lstStyle/>
                    <a:p>
                      <a:pPr algn="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400" b="0" i="0" u="none" strike="noStrike">
                          <a:effectLst/>
                          <a:latin typeface="Arial" panose="020B0604020202020204" pitchFamily="34" charset="0"/>
                        </a:rPr>
                        <a:t>B</a:t>
                      </a:r>
                    </a:p>
                  </a:txBody>
                  <a:tcPr marL="73592" marR="73592" marT="36796" marB="36796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400" b="0" i="0" u="none" strike="noStrike" dirty="0">
                          <a:effectLst/>
                          <a:latin typeface="Arial" panose="020B0604020202020204" pitchFamily="34" charset="0"/>
                        </a:rPr>
                        <a:t>1011</a:t>
                      </a:r>
                    </a:p>
                  </a:txBody>
                  <a:tcPr marL="73592" marR="73592" marT="36796" marB="36796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400" b="0" i="0" u="none" strike="noStrike">
                          <a:effectLst/>
                          <a:latin typeface="Arial" panose="020B0604020202020204" pitchFamily="34" charset="0"/>
                        </a:rPr>
                        <a:t>13</a:t>
                      </a:r>
                    </a:p>
                  </a:txBody>
                  <a:tcPr marL="73592" marR="73592" marT="36796" marB="36796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400" b="0" i="0" u="none" strike="noStrike">
                          <a:effectLst/>
                          <a:latin typeface="Arial" panose="020B0604020202020204" pitchFamily="34" charset="0"/>
                        </a:rPr>
                        <a:t>11</a:t>
                      </a:r>
                    </a:p>
                  </a:txBody>
                  <a:tcPr marL="73592" marR="73592" marT="36796" marB="36796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9068316"/>
                  </a:ext>
                </a:extLst>
              </a:tr>
              <a:tr h="323806">
                <a:tc>
                  <a:txBody>
                    <a:bodyPr/>
                    <a:lstStyle/>
                    <a:p>
                      <a:pPr algn="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400" b="0" i="0" u="none" strike="noStrike">
                          <a:effectLst/>
                          <a:latin typeface="Arial" panose="020B0604020202020204" pitchFamily="34" charset="0"/>
                        </a:rPr>
                        <a:t>C</a:t>
                      </a:r>
                    </a:p>
                  </a:txBody>
                  <a:tcPr marL="73592" marR="73592" marT="36796" marB="36796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400" b="0" i="0" u="none" strike="noStrike">
                          <a:effectLst/>
                          <a:latin typeface="Arial" panose="020B0604020202020204" pitchFamily="34" charset="0"/>
                        </a:rPr>
                        <a:t>1100</a:t>
                      </a:r>
                    </a:p>
                  </a:txBody>
                  <a:tcPr marL="73592" marR="73592" marT="36796" marB="36796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400" b="0" i="0" u="none" strike="noStrike">
                          <a:effectLst/>
                          <a:latin typeface="Arial" panose="020B0604020202020204" pitchFamily="34" charset="0"/>
                        </a:rPr>
                        <a:t>14</a:t>
                      </a:r>
                    </a:p>
                  </a:txBody>
                  <a:tcPr marL="73592" marR="73592" marT="36796" marB="36796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400" b="0" i="0" u="none" strike="noStrike">
                          <a:effectLst/>
                          <a:latin typeface="Arial" panose="020B0604020202020204" pitchFamily="34" charset="0"/>
                        </a:rPr>
                        <a:t>12</a:t>
                      </a:r>
                    </a:p>
                  </a:txBody>
                  <a:tcPr marL="73592" marR="73592" marT="36796" marB="36796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438573"/>
                  </a:ext>
                </a:extLst>
              </a:tr>
              <a:tr h="323806">
                <a:tc>
                  <a:txBody>
                    <a:bodyPr/>
                    <a:lstStyle/>
                    <a:p>
                      <a:pPr algn="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400" b="0" i="0" u="none" strike="noStrike">
                          <a:effectLst/>
                          <a:latin typeface="Arial" panose="020B0604020202020204" pitchFamily="34" charset="0"/>
                        </a:rPr>
                        <a:t>D</a:t>
                      </a:r>
                    </a:p>
                  </a:txBody>
                  <a:tcPr marL="73592" marR="73592" marT="36796" marB="36796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400" b="0" i="0" u="none" strike="noStrike">
                          <a:effectLst/>
                          <a:latin typeface="Arial" panose="020B0604020202020204" pitchFamily="34" charset="0"/>
                        </a:rPr>
                        <a:t>1101</a:t>
                      </a:r>
                    </a:p>
                  </a:txBody>
                  <a:tcPr marL="73592" marR="73592" marT="36796" marB="36796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400" b="0" i="0" u="none" strike="noStrike">
                          <a:effectLst/>
                          <a:latin typeface="Arial" panose="020B0604020202020204" pitchFamily="34" charset="0"/>
                        </a:rPr>
                        <a:t>15</a:t>
                      </a:r>
                    </a:p>
                  </a:txBody>
                  <a:tcPr marL="73592" marR="73592" marT="36796" marB="36796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400" b="0" i="0" u="none" strike="noStrike">
                          <a:effectLst/>
                          <a:latin typeface="Arial" panose="020B0604020202020204" pitchFamily="34" charset="0"/>
                        </a:rPr>
                        <a:t>13</a:t>
                      </a:r>
                    </a:p>
                  </a:txBody>
                  <a:tcPr marL="73592" marR="73592" marT="36796" marB="36796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2338799"/>
                  </a:ext>
                </a:extLst>
              </a:tr>
              <a:tr h="323806">
                <a:tc>
                  <a:txBody>
                    <a:bodyPr/>
                    <a:lstStyle/>
                    <a:p>
                      <a:pPr algn="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400" b="0" i="0" u="none" strike="noStrike">
                          <a:effectLst/>
                          <a:latin typeface="Arial" panose="020B0604020202020204" pitchFamily="34" charset="0"/>
                        </a:rPr>
                        <a:t>E</a:t>
                      </a:r>
                    </a:p>
                  </a:txBody>
                  <a:tcPr marL="73592" marR="73592" marT="36796" marB="36796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400" b="0" i="0" u="none" strike="noStrike">
                          <a:effectLst/>
                          <a:latin typeface="Arial" panose="020B0604020202020204" pitchFamily="34" charset="0"/>
                        </a:rPr>
                        <a:t>1110</a:t>
                      </a:r>
                    </a:p>
                  </a:txBody>
                  <a:tcPr marL="73592" marR="73592" marT="36796" marB="36796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400" b="0" i="0" u="none" strike="noStrike">
                          <a:effectLst/>
                          <a:latin typeface="Arial" panose="020B0604020202020204" pitchFamily="34" charset="0"/>
                        </a:rPr>
                        <a:t>16</a:t>
                      </a:r>
                    </a:p>
                  </a:txBody>
                  <a:tcPr marL="73592" marR="73592" marT="36796" marB="36796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400" b="0" i="0" u="none" strike="noStrike">
                          <a:effectLst/>
                          <a:latin typeface="Arial" panose="020B0604020202020204" pitchFamily="34" charset="0"/>
                        </a:rPr>
                        <a:t>14</a:t>
                      </a:r>
                    </a:p>
                  </a:txBody>
                  <a:tcPr marL="73592" marR="73592" marT="36796" marB="36796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6765726"/>
                  </a:ext>
                </a:extLst>
              </a:tr>
              <a:tr h="323806">
                <a:tc>
                  <a:txBody>
                    <a:bodyPr/>
                    <a:lstStyle/>
                    <a:p>
                      <a:pPr algn="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400" b="0" i="0" u="none" strike="noStrike">
                          <a:effectLst/>
                          <a:latin typeface="Arial" panose="020B0604020202020204" pitchFamily="34" charset="0"/>
                        </a:rPr>
                        <a:t>F</a:t>
                      </a:r>
                    </a:p>
                  </a:txBody>
                  <a:tcPr marL="73592" marR="73592" marT="36796" marB="36796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400" b="0" i="0" u="none" strike="noStrike">
                          <a:effectLst/>
                          <a:latin typeface="Arial" panose="020B0604020202020204" pitchFamily="34" charset="0"/>
                        </a:rPr>
                        <a:t>1111</a:t>
                      </a:r>
                    </a:p>
                  </a:txBody>
                  <a:tcPr marL="73592" marR="73592" marT="36796" marB="36796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400" b="0" i="0" u="none" strike="noStrike">
                          <a:effectLst/>
                          <a:latin typeface="Arial" panose="020B0604020202020204" pitchFamily="34" charset="0"/>
                        </a:rPr>
                        <a:t>17</a:t>
                      </a:r>
                    </a:p>
                  </a:txBody>
                  <a:tcPr marL="73592" marR="73592" marT="36796" marB="36796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400" b="0" i="0" u="none" strike="noStrike" dirty="0">
                          <a:effectLst/>
                          <a:latin typeface="Arial" panose="020B0604020202020204" pitchFamily="34" charset="0"/>
                        </a:rPr>
                        <a:t>15</a:t>
                      </a:r>
                    </a:p>
                  </a:txBody>
                  <a:tcPr marL="73592" marR="73592" marT="36796" marB="36796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166275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EFF3DD8-8197-BC41-9738-24C3A70B63C4}"/>
              </a:ext>
            </a:extLst>
          </p:cNvPr>
          <p:cNvSpPr txBox="1"/>
          <p:nvPr/>
        </p:nvSpPr>
        <p:spPr>
          <a:xfrm>
            <a:off x="4223988" y="6125080"/>
            <a:ext cx="696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 bits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0B7282-94A9-5C46-9527-92CFDDE1E1FA}"/>
              </a:ext>
            </a:extLst>
          </p:cNvPr>
          <p:cNvSpPr txBox="1"/>
          <p:nvPr/>
        </p:nvSpPr>
        <p:spPr>
          <a:xfrm>
            <a:off x="5354228" y="6125080"/>
            <a:ext cx="606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 bit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B7F9E61-AAC5-9D49-A65E-D980B1EA4CA0}"/>
              </a:ext>
            </a:extLst>
          </p:cNvPr>
          <p:cNvSpPr txBox="1"/>
          <p:nvPr/>
        </p:nvSpPr>
        <p:spPr>
          <a:xfrm>
            <a:off x="6572018" y="6125080"/>
            <a:ext cx="696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 bits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ED585B-8169-A847-B731-13AE20620127}"/>
              </a:ext>
            </a:extLst>
          </p:cNvPr>
          <p:cNvSpPr txBox="1"/>
          <p:nvPr/>
        </p:nvSpPr>
        <p:spPr>
          <a:xfrm>
            <a:off x="7366477" y="6125080"/>
            <a:ext cx="17666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Familiar territory</a:t>
            </a:r>
          </a:p>
        </p:txBody>
      </p:sp>
    </p:spTree>
    <p:extLst>
      <p:ext uri="{BB962C8B-B14F-4D97-AF65-F5344CB8AC3E}">
        <p14:creationId xmlns:p14="http://schemas.microsoft.com/office/powerpoint/2010/main" val="24423409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3072" y="470925"/>
            <a:ext cx="3285756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2D3730-EE7D-0745-B31A-D2B6652006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271" y="1012004"/>
            <a:ext cx="2562119" cy="4795408"/>
          </a:xfrm>
        </p:spPr>
        <p:txBody>
          <a:bodyPr>
            <a:normAutofit/>
          </a:bodyPr>
          <a:lstStyle/>
          <a:p>
            <a:r>
              <a:rPr lang="en-US" sz="3400">
                <a:solidFill>
                  <a:srgbClr val="FFFFFF"/>
                </a:solidFill>
              </a:rPr>
              <a:t>The hexadecimal code</a:t>
            </a:r>
          </a:p>
        </p:txBody>
      </p:sp>
      <p:graphicFrame>
        <p:nvGraphicFramePr>
          <p:cNvPr id="26" name="Content Placeholder 2">
            <a:extLst>
              <a:ext uri="{FF2B5EF4-FFF2-40B4-BE49-F238E27FC236}">
                <a16:creationId xmlns:a16="http://schemas.microsoft.com/office/drawing/2014/main" id="{7A02B525-1365-496A-BD30-7BFF1EC087E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5405990"/>
              </p:ext>
            </p:extLst>
          </p:nvPr>
        </p:nvGraphicFramePr>
        <p:xfrm>
          <a:off x="3895725" y="470924"/>
          <a:ext cx="4885203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8006986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61</TotalTime>
  <Words>4041</Words>
  <Application>Microsoft Office PowerPoint</Application>
  <PresentationFormat>On-screen Show (4:3)</PresentationFormat>
  <Paragraphs>1511</Paragraphs>
  <Slides>67</Slides>
  <Notes>15</Notes>
  <HiddenSlides>2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72" baseType="lpstr">
      <vt:lpstr>Arial</vt:lpstr>
      <vt:lpstr>Calibri</vt:lpstr>
      <vt:lpstr>Times New Roman</vt:lpstr>
      <vt:lpstr>Wingdings</vt:lpstr>
      <vt:lpstr>Office Theme</vt:lpstr>
      <vt:lpstr>PLEASE TAKE A PIE… </vt:lpstr>
      <vt:lpstr>A few things to remember</vt:lpstr>
      <vt:lpstr>A few things to remember</vt:lpstr>
      <vt:lpstr>The binary code</vt:lpstr>
      <vt:lpstr>From binary to octal</vt:lpstr>
      <vt:lpstr>From binary to hexadecimal</vt:lpstr>
      <vt:lpstr>Question 1</vt:lpstr>
      <vt:lpstr>Putting the various codes next to each other</vt:lpstr>
      <vt:lpstr>The hexadecimal code</vt:lpstr>
      <vt:lpstr>Binary and hexadecimal</vt:lpstr>
      <vt:lpstr>The CPU</vt:lpstr>
      <vt:lpstr>Ready?</vt:lpstr>
      <vt:lpstr>1. What is the decimal value of the following binary numbers:</vt:lpstr>
      <vt:lpstr>What do we know?</vt:lpstr>
      <vt:lpstr>Introducing the Nbase notation</vt:lpstr>
      <vt:lpstr>Let’s see how this works with 1 example</vt:lpstr>
      <vt:lpstr>Converting binary to decimal</vt:lpstr>
      <vt:lpstr>PowerPoint Presentation</vt:lpstr>
      <vt:lpstr>5 minutes to try</vt:lpstr>
      <vt:lpstr>2. What is the binary value of the following decimal numbers? </vt:lpstr>
      <vt:lpstr>What do we know?</vt:lpstr>
      <vt:lpstr>Let’s see how this works with 1 example</vt:lpstr>
      <vt:lpstr>Converting binary to decimal</vt:lpstr>
      <vt:lpstr>PowerPoint Presentation</vt:lpstr>
      <vt:lpstr>5 minutes to try</vt:lpstr>
      <vt:lpstr>3. What is the decimal value of the following hexadecimal numbers: </vt:lpstr>
      <vt:lpstr>What do we know?</vt:lpstr>
      <vt:lpstr>Converting hexadecimal to decimal</vt:lpstr>
      <vt:lpstr>PowerPoint Presentation</vt:lpstr>
      <vt:lpstr>PowerPoint Presentation</vt:lpstr>
      <vt:lpstr>How to convert hexadecimal to decimal</vt:lpstr>
      <vt:lpstr>5 minutes to try</vt:lpstr>
      <vt:lpstr>4. What is the hexadecimal value of the following numbers </vt:lpstr>
      <vt:lpstr>PowerPoint Presentation</vt:lpstr>
      <vt:lpstr>How to convert decimal to hexadecimal</vt:lpstr>
      <vt:lpstr>PowerPoint Presentation</vt:lpstr>
      <vt:lpstr>PowerPoint Presentation</vt:lpstr>
      <vt:lpstr>Code arithmetic</vt:lpstr>
      <vt:lpstr>Adding binaries</vt:lpstr>
      <vt:lpstr>Qn 5a: (11001)2 + (11011)2 =?</vt:lpstr>
      <vt:lpstr>(11001)2 + (11011)2 =?</vt:lpstr>
      <vt:lpstr>Adding hexadecimals</vt:lpstr>
      <vt:lpstr>Qn 5b: (7c4)16 + (31b)16 = ?</vt:lpstr>
      <vt:lpstr>Subtracting binaries</vt:lpstr>
      <vt:lpstr>Qn 5c: (1100)2 - (1011)2 = ?</vt:lpstr>
      <vt:lpstr>Qn 5c: (1100)2 - (1011)2 = ?</vt:lpstr>
      <vt:lpstr>Subtracting hexadecimals</vt:lpstr>
      <vt:lpstr>5d: (7c4)16 - (31b)16 = ?</vt:lpstr>
      <vt:lpstr>5d: (7c4)16 - (31b)16 = ?</vt:lpstr>
      <vt:lpstr>5d: (7c4)16 - (31b)16 = ?</vt:lpstr>
      <vt:lpstr>6. What is the minimum number of bits that are required to uniquely represent the 26 characters of the English alphabet? </vt:lpstr>
      <vt:lpstr>Thinking about encoding space</vt:lpstr>
      <vt:lpstr>7. The American Standard Code for Information Interchange (ASCII) is a standard for converting characters for electronic communications.</vt:lpstr>
      <vt:lpstr>Decode into characters the following hexadecimal string:</vt:lpstr>
      <vt:lpstr>Decode into characters the following hexadecimal string:</vt:lpstr>
      <vt:lpstr>8. What value will be present in memory position 0x6f after finishing executing the instructions? Use the Fetch-Decode-Execute cycle and consider that we are using 16-bit size instructions.  </vt:lpstr>
      <vt:lpstr>What do we know?</vt:lpstr>
      <vt:lpstr>What do we know?</vt:lpstr>
      <vt:lpstr>The Fetch-Decode-Execute cycle</vt:lpstr>
      <vt:lpstr>PowerPoint Presentation</vt:lpstr>
      <vt:lpstr>9. Describe what values should be written in the memory in order to compute the addition of 0x44 and 0x55, and placing the result into memory position 0x70.  </vt:lpstr>
      <vt:lpstr>PowerPoint Presentation</vt:lpstr>
      <vt:lpstr>PowerPoint Presentation</vt:lpstr>
      <vt:lpstr>The end!</vt:lpstr>
      <vt:lpstr>New instruction for practical</vt:lpstr>
      <vt:lpstr>Do not do this unless you see the problem! Otherwise your Pi is FINE!</vt:lpstr>
      <vt:lpstr>Copyrights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PLEASE TAKE A PIE… </dc:title>
  <dc:creator>Goh Wen Bin Wilson (Dr)</dc:creator>
  <cp:lastModifiedBy>Goh Wen Bin Wilson (Dr)</cp:lastModifiedBy>
  <cp:revision>18</cp:revision>
  <dcterms:created xsi:type="dcterms:W3CDTF">2020-01-19T02:35:21Z</dcterms:created>
  <dcterms:modified xsi:type="dcterms:W3CDTF">2020-01-20T03:17:19Z</dcterms:modified>
</cp:coreProperties>
</file>